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2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6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7" r:id="rId2"/>
    <p:sldId id="258" r:id="rId3"/>
    <p:sldId id="259" r:id="rId4"/>
    <p:sldId id="260" r:id="rId5"/>
    <p:sldId id="270" r:id="rId6"/>
    <p:sldId id="271" r:id="rId7"/>
    <p:sldId id="272" r:id="rId8"/>
    <p:sldId id="273" r:id="rId9"/>
    <p:sldId id="26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ile medio 2 - Color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Stile medio 2 - Color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Stile medio 2 - Color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D7B26C5-4107-4FEC-AEDC-1716B250A1EF}" styleName="Stile chi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66" autoAdjust="0"/>
    <p:restoredTop sz="94660"/>
  </p:normalViewPr>
  <p:slideViewPr>
    <p:cSldViewPr snapToGrid="0">
      <p:cViewPr varScale="1">
        <p:scale>
          <a:sx n="44" d="100"/>
          <a:sy n="44" d="100"/>
        </p:scale>
        <p:origin x="80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2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Voti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44E3-428D-B073-AF01690CA2A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44E3-428D-B073-AF01690CA2A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44E3-428D-B073-AF01690CA2A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44E3-428D-B073-AF01690CA2A9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44E3-428D-B073-AF01690CA2A9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44E3-428D-B073-AF01690CA2A9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D-44E3-428D-B073-AF01690CA2A9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F-44E3-428D-B073-AF01690CA2A9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44E3-428D-B073-AF01690CA2A9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numRef>
              <c:f>Foglio1!$A$2:$A$10</c:f>
              <c:numCache>
                <c:formatCode>General</c:formatCode>
                <c:ptCount val="9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  <c:pt idx="4">
                  <c:v>6</c:v>
                </c:pt>
                <c:pt idx="5">
                  <c:v>7</c:v>
                </c:pt>
                <c:pt idx="6">
                  <c:v>8</c:v>
                </c:pt>
                <c:pt idx="7">
                  <c:v>9</c:v>
                </c:pt>
                <c:pt idx="8">
                  <c:v>10</c:v>
                </c:pt>
              </c:numCache>
            </c:numRef>
          </c:cat>
          <c:val>
            <c:numRef>
              <c:f>Foglio1!$B$2:$B$10</c:f>
              <c:numCache>
                <c:formatCode>0.00%</c:formatCode>
                <c:ptCount val="9"/>
                <c:pt idx="0">
                  <c:v>0.126</c:v>
                </c:pt>
                <c:pt idx="1">
                  <c:v>0.1181</c:v>
                </c:pt>
                <c:pt idx="2">
                  <c:v>0.16539999999999999</c:v>
                </c:pt>
                <c:pt idx="3">
                  <c:v>0.21260000000000001</c:v>
                </c:pt>
                <c:pt idx="4">
                  <c:v>0.1575</c:v>
                </c:pt>
                <c:pt idx="5">
                  <c:v>0.13389999999999999</c:v>
                </c:pt>
                <c:pt idx="6">
                  <c:v>7.0900000000000005E-2</c:v>
                </c:pt>
                <c:pt idx="7">
                  <c:v>7.7999999999999996E-3</c:v>
                </c:pt>
                <c:pt idx="8">
                  <c:v>7.7999999999999996E-3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C7E-4EBF-A930-C862E8ECDAFB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3304254700152127"/>
          <c:y val="0.21608660860671816"/>
          <c:w val="0.11487410719111772"/>
          <c:h val="0.62916452766827113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Percentuali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0152-4FA9-AAE9-3961C6DC4B6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0152-4FA9-AAE9-3961C6DC4B6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0152-4FA9-AAE9-3961C6DC4B65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0152-4FA9-AAE9-3961C6DC4B65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0152-4FA9-AAE9-3961C6DC4B65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0152-4FA9-AAE9-3961C6DC4B65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D-0152-4FA9-AAE9-3961C6DC4B65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numRef>
              <c:f>Foglio1!$A$2:$A$8</c:f>
              <c:numCache>
                <c:formatCode>General</c:formatCode>
                <c:ptCount val="7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  <c:pt idx="4">
                  <c:v>6</c:v>
                </c:pt>
                <c:pt idx="5">
                  <c:v>7</c:v>
                </c:pt>
                <c:pt idx="6">
                  <c:v>8</c:v>
                </c:pt>
              </c:numCache>
            </c:numRef>
          </c:cat>
          <c:val>
            <c:numRef>
              <c:f>Foglio1!$B$2:$B$8</c:f>
              <c:numCache>
                <c:formatCode>0.00%</c:formatCode>
                <c:ptCount val="7"/>
                <c:pt idx="0">
                  <c:v>1.4500000000000001E-2</c:v>
                </c:pt>
                <c:pt idx="1">
                  <c:v>5.8000000000000003E-2</c:v>
                </c:pt>
                <c:pt idx="2">
                  <c:v>0.1014</c:v>
                </c:pt>
                <c:pt idx="3">
                  <c:v>0.1449</c:v>
                </c:pt>
                <c:pt idx="4">
                  <c:v>0.40579999999999999</c:v>
                </c:pt>
                <c:pt idx="5">
                  <c:v>0.21740000000000001</c:v>
                </c:pt>
                <c:pt idx="6">
                  <c:v>5.8000000000000003E-2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B79-4EF5-8B56-AAE2603925DC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8489262995908251"/>
          <c:y val="0.34093051366281846"/>
          <c:w val="0.20458512162989037"/>
          <c:h val="0.42435573175450941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%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E47-4391-B84E-483FF9F8788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E47-4391-B84E-483FF9F8788D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7E47-4391-B84E-483FF9F8788D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7E47-4391-B84E-483FF9F8788D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7E47-4391-B84E-483FF9F8788D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7E47-4391-B84E-483FF9F8788D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7E47-4391-B84E-483FF9F8788D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7E47-4391-B84E-483FF9F8788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numRef>
              <c:f>Foglio1!$A$2:$A$9</c:f>
              <c:numCache>
                <c:formatCode>General</c:formatCode>
                <c:ptCount val="8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  <c:pt idx="4">
                  <c:v>6</c:v>
                </c:pt>
                <c:pt idx="5">
                  <c:v>7</c:v>
                </c:pt>
                <c:pt idx="6">
                  <c:v>8</c:v>
                </c:pt>
                <c:pt idx="7">
                  <c:v>9</c:v>
                </c:pt>
              </c:numCache>
            </c:numRef>
          </c:cat>
          <c:val>
            <c:numRef>
              <c:f>Foglio1!$B$2:$B$9</c:f>
              <c:numCache>
                <c:formatCode>General</c:formatCode>
                <c:ptCount val="8"/>
                <c:pt idx="0">
                  <c:v>5.43</c:v>
                </c:pt>
                <c:pt idx="1">
                  <c:v>11.63</c:v>
                </c:pt>
                <c:pt idx="2">
                  <c:v>17.05</c:v>
                </c:pt>
                <c:pt idx="3">
                  <c:v>25.58</c:v>
                </c:pt>
                <c:pt idx="4">
                  <c:v>16.28</c:v>
                </c:pt>
                <c:pt idx="5">
                  <c:v>15.5</c:v>
                </c:pt>
                <c:pt idx="6">
                  <c:v>7.75</c:v>
                </c:pt>
                <c:pt idx="7">
                  <c:v>0.79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0A4-4653-9624-EB0E8E797F71}"/>
            </c:ext>
          </c:extLst>
        </c:ser>
        <c:ser>
          <c:idx val="1"/>
          <c:order val="1"/>
          <c:tx>
            <c:strRef>
              <c:f>Foglio1!$C$1</c:f>
              <c:strCache>
                <c:ptCount val="1"/>
                <c:pt idx="0">
                  <c:v>5,43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7E47-4391-B84E-483FF9F8788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3-7E47-4391-B84E-483FF9F8788D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5-7E47-4391-B84E-483FF9F8788D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7-7E47-4391-B84E-483FF9F8788D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9-7E47-4391-B84E-483FF9F8788D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B-7E47-4391-B84E-483FF9F8788D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D-7E47-4391-B84E-483FF9F8788D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F-7E47-4391-B84E-483FF9F8788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numRef>
              <c:f>Foglio1!$A$2:$A$9</c:f>
              <c:numCache>
                <c:formatCode>General</c:formatCode>
                <c:ptCount val="8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  <c:pt idx="4">
                  <c:v>6</c:v>
                </c:pt>
                <c:pt idx="5">
                  <c:v>7</c:v>
                </c:pt>
                <c:pt idx="6">
                  <c:v>8</c:v>
                </c:pt>
                <c:pt idx="7">
                  <c:v>9</c:v>
                </c:pt>
              </c:numCache>
            </c:numRef>
          </c:cat>
          <c:val>
            <c:numRef>
              <c:f>Foglio1!$C$2:$C$9</c:f>
              <c:numCache>
                <c:formatCode>General</c:formatCode>
                <c:ptCount val="8"/>
              </c:numCache>
            </c:numRef>
          </c:val>
          <c:extLst>
            <c:ext xmlns:c16="http://schemas.microsoft.com/office/drawing/2014/chart" uri="{C3380CC4-5D6E-409C-BE32-E72D297353CC}">
              <c16:uniqueId val="{00000002-D0A4-4653-9624-EB0E8E797F71}"/>
            </c:ext>
          </c:extLst>
        </c:ser>
        <c:ser>
          <c:idx val="2"/>
          <c:order val="2"/>
          <c:tx>
            <c:strRef>
              <c:f>Foglio1!$D$1</c:f>
              <c:strCache>
                <c:ptCount val="1"/>
                <c:pt idx="0">
                  <c:v>11,63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1-7E47-4391-B84E-483FF9F8788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3-7E47-4391-B84E-483FF9F8788D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5-7E47-4391-B84E-483FF9F8788D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7-7E47-4391-B84E-483FF9F8788D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9-7E47-4391-B84E-483FF9F8788D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B-7E47-4391-B84E-483FF9F8788D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D-7E47-4391-B84E-483FF9F8788D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F-7E47-4391-B84E-483FF9F8788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numRef>
              <c:f>Foglio1!$A$2:$A$9</c:f>
              <c:numCache>
                <c:formatCode>General</c:formatCode>
                <c:ptCount val="8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  <c:pt idx="4">
                  <c:v>6</c:v>
                </c:pt>
                <c:pt idx="5">
                  <c:v>7</c:v>
                </c:pt>
                <c:pt idx="6">
                  <c:v>8</c:v>
                </c:pt>
                <c:pt idx="7">
                  <c:v>9</c:v>
                </c:pt>
              </c:numCache>
            </c:numRef>
          </c:cat>
          <c:val>
            <c:numRef>
              <c:f>Foglio1!$D$2:$D$9</c:f>
              <c:numCache>
                <c:formatCode>General</c:formatCode>
                <c:ptCount val="8"/>
              </c:numCache>
            </c:numRef>
          </c:val>
          <c:extLst>
            <c:ext xmlns:c16="http://schemas.microsoft.com/office/drawing/2014/chart" uri="{C3380CC4-5D6E-409C-BE32-E72D297353CC}">
              <c16:uniqueId val="{00000003-D0A4-4653-9624-EB0E8E797F71}"/>
            </c:ext>
          </c:extLst>
        </c:ser>
        <c:ser>
          <c:idx val="3"/>
          <c:order val="3"/>
          <c:tx>
            <c:strRef>
              <c:f>Foglio1!$E$1</c:f>
              <c:strCache>
                <c:ptCount val="1"/>
                <c:pt idx="0">
                  <c:v>17,05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31-7E47-4391-B84E-483FF9F8788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33-7E47-4391-B84E-483FF9F8788D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35-7E47-4391-B84E-483FF9F8788D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37-7E47-4391-B84E-483FF9F8788D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39-7E47-4391-B84E-483FF9F8788D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3B-7E47-4391-B84E-483FF9F8788D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3D-7E47-4391-B84E-483FF9F8788D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3F-7E47-4391-B84E-483FF9F8788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numRef>
              <c:f>Foglio1!$A$2:$A$9</c:f>
              <c:numCache>
                <c:formatCode>General</c:formatCode>
                <c:ptCount val="8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  <c:pt idx="4">
                  <c:v>6</c:v>
                </c:pt>
                <c:pt idx="5">
                  <c:v>7</c:v>
                </c:pt>
                <c:pt idx="6">
                  <c:v>8</c:v>
                </c:pt>
                <c:pt idx="7">
                  <c:v>9</c:v>
                </c:pt>
              </c:numCache>
            </c:numRef>
          </c:cat>
          <c:val>
            <c:numRef>
              <c:f>Foglio1!$E$2:$E$9</c:f>
              <c:numCache>
                <c:formatCode>General</c:formatCode>
                <c:ptCount val="8"/>
              </c:numCache>
            </c:numRef>
          </c:val>
          <c:extLst>
            <c:ext xmlns:c16="http://schemas.microsoft.com/office/drawing/2014/chart" uri="{C3380CC4-5D6E-409C-BE32-E72D297353CC}">
              <c16:uniqueId val="{00000004-D0A4-4653-9624-EB0E8E797F71}"/>
            </c:ext>
          </c:extLst>
        </c:ser>
        <c:ser>
          <c:idx val="4"/>
          <c:order val="4"/>
          <c:tx>
            <c:strRef>
              <c:f>Foglio1!$F$1</c:f>
              <c:strCache>
                <c:ptCount val="1"/>
                <c:pt idx="0">
                  <c:v>25,58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41-7E47-4391-B84E-483FF9F8788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43-7E47-4391-B84E-483FF9F8788D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45-7E47-4391-B84E-483FF9F8788D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47-7E47-4391-B84E-483FF9F8788D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49-7E47-4391-B84E-483FF9F8788D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4B-7E47-4391-B84E-483FF9F8788D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4D-7E47-4391-B84E-483FF9F8788D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4F-7E47-4391-B84E-483FF9F8788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numRef>
              <c:f>Foglio1!$A$2:$A$9</c:f>
              <c:numCache>
                <c:formatCode>General</c:formatCode>
                <c:ptCount val="8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  <c:pt idx="4">
                  <c:v>6</c:v>
                </c:pt>
                <c:pt idx="5">
                  <c:v>7</c:v>
                </c:pt>
                <c:pt idx="6">
                  <c:v>8</c:v>
                </c:pt>
                <c:pt idx="7">
                  <c:v>9</c:v>
                </c:pt>
              </c:numCache>
            </c:numRef>
          </c:cat>
          <c:val>
            <c:numRef>
              <c:f>Foglio1!$F$2:$F$9</c:f>
              <c:numCache>
                <c:formatCode>General</c:formatCode>
                <c:ptCount val="8"/>
              </c:numCache>
            </c:numRef>
          </c:val>
          <c:extLst>
            <c:ext xmlns:c16="http://schemas.microsoft.com/office/drawing/2014/chart" uri="{C3380CC4-5D6E-409C-BE32-E72D297353CC}">
              <c16:uniqueId val="{00000005-D0A4-4653-9624-EB0E8E797F71}"/>
            </c:ext>
          </c:extLst>
        </c:ser>
        <c:ser>
          <c:idx val="5"/>
          <c:order val="5"/>
          <c:tx>
            <c:strRef>
              <c:f>Foglio1!$G$1</c:f>
              <c:strCache>
                <c:ptCount val="1"/>
                <c:pt idx="0">
                  <c:v>16,28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51-7E47-4391-B84E-483FF9F8788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53-7E47-4391-B84E-483FF9F8788D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55-7E47-4391-B84E-483FF9F8788D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57-7E47-4391-B84E-483FF9F8788D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59-7E47-4391-B84E-483FF9F8788D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5B-7E47-4391-B84E-483FF9F8788D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5D-7E47-4391-B84E-483FF9F8788D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5F-7E47-4391-B84E-483FF9F8788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numRef>
              <c:f>Foglio1!$A$2:$A$9</c:f>
              <c:numCache>
                <c:formatCode>General</c:formatCode>
                <c:ptCount val="8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  <c:pt idx="4">
                  <c:v>6</c:v>
                </c:pt>
                <c:pt idx="5">
                  <c:v>7</c:v>
                </c:pt>
                <c:pt idx="6">
                  <c:v>8</c:v>
                </c:pt>
                <c:pt idx="7">
                  <c:v>9</c:v>
                </c:pt>
              </c:numCache>
            </c:numRef>
          </c:cat>
          <c:val>
            <c:numRef>
              <c:f>Foglio1!$G$2:$G$9</c:f>
              <c:numCache>
                <c:formatCode>General</c:formatCode>
                <c:ptCount val="8"/>
              </c:numCache>
            </c:numRef>
          </c:val>
          <c:extLst>
            <c:ext xmlns:c16="http://schemas.microsoft.com/office/drawing/2014/chart" uri="{C3380CC4-5D6E-409C-BE32-E72D297353CC}">
              <c16:uniqueId val="{00000006-D0A4-4653-9624-EB0E8E797F71}"/>
            </c:ext>
          </c:extLst>
        </c:ser>
        <c:ser>
          <c:idx val="6"/>
          <c:order val="6"/>
          <c:tx>
            <c:strRef>
              <c:f>Foglio1!$H$1</c:f>
              <c:strCache>
                <c:ptCount val="1"/>
                <c:pt idx="0">
                  <c:v>15,50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61-7E47-4391-B84E-483FF9F8788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63-7E47-4391-B84E-483FF9F8788D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65-7E47-4391-B84E-483FF9F8788D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67-7E47-4391-B84E-483FF9F8788D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69-7E47-4391-B84E-483FF9F8788D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6B-7E47-4391-B84E-483FF9F8788D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6D-7E47-4391-B84E-483FF9F8788D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6F-7E47-4391-B84E-483FF9F8788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numRef>
              <c:f>Foglio1!$A$2:$A$9</c:f>
              <c:numCache>
                <c:formatCode>General</c:formatCode>
                <c:ptCount val="8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  <c:pt idx="4">
                  <c:v>6</c:v>
                </c:pt>
                <c:pt idx="5">
                  <c:v>7</c:v>
                </c:pt>
                <c:pt idx="6">
                  <c:v>8</c:v>
                </c:pt>
                <c:pt idx="7">
                  <c:v>9</c:v>
                </c:pt>
              </c:numCache>
            </c:numRef>
          </c:cat>
          <c:val>
            <c:numRef>
              <c:f>Foglio1!$H$2:$H$9</c:f>
              <c:numCache>
                <c:formatCode>General</c:formatCode>
                <c:ptCount val="8"/>
              </c:numCache>
            </c:numRef>
          </c:val>
          <c:extLst>
            <c:ext xmlns:c16="http://schemas.microsoft.com/office/drawing/2014/chart" uri="{C3380CC4-5D6E-409C-BE32-E72D297353CC}">
              <c16:uniqueId val="{00000007-D0A4-4653-9624-EB0E8E797F71}"/>
            </c:ext>
          </c:extLst>
        </c:ser>
        <c:ser>
          <c:idx val="7"/>
          <c:order val="7"/>
          <c:tx>
            <c:strRef>
              <c:f>Foglio1!$I$1</c:f>
              <c:strCache>
                <c:ptCount val="1"/>
                <c:pt idx="0">
                  <c:v>7,75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71-7E47-4391-B84E-483FF9F8788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73-7E47-4391-B84E-483FF9F8788D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75-7E47-4391-B84E-483FF9F8788D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77-7E47-4391-B84E-483FF9F8788D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79-7E47-4391-B84E-483FF9F8788D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7B-7E47-4391-B84E-483FF9F8788D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7D-7E47-4391-B84E-483FF9F8788D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7F-7E47-4391-B84E-483FF9F8788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numRef>
              <c:f>Foglio1!$A$2:$A$9</c:f>
              <c:numCache>
                <c:formatCode>General</c:formatCode>
                <c:ptCount val="8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  <c:pt idx="4">
                  <c:v>6</c:v>
                </c:pt>
                <c:pt idx="5">
                  <c:v>7</c:v>
                </c:pt>
                <c:pt idx="6">
                  <c:v>8</c:v>
                </c:pt>
                <c:pt idx="7">
                  <c:v>9</c:v>
                </c:pt>
              </c:numCache>
            </c:numRef>
          </c:cat>
          <c:val>
            <c:numRef>
              <c:f>Foglio1!$I$2:$I$9</c:f>
              <c:numCache>
                <c:formatCode>General</c:formatCode>
                <c:ptCount val="8"/>
              </c:numCache>
            </c:numRef>
          </c:val>
          <c:extLst>
            <c:ext xmlns:c16="http://schemas.microsoft.com/office/drawing/2014/chart" uri="{C3380CC4-5D6E-409C-BE32-E72D297353CC}">
              <c16:uniqueId val="{00000008-D0A4-4653-9624-EB0E8E797F71}"/>
            </c:ext>
          </c:extLst>
        </c:ser>
        <c:ser>
          <c:idx val="8"/>
          <c:order val="8"/>
          <c:tx>
            <c:strRef>
              <c:f>Foglio1!$J$1</c:f>
              <c:strCache>
                <c:ptCount val="1"/>
                <c:pt idx="0">
                  <c:v>0,79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81-7E47-4391-B84E-483FF9F8788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83-7E47-4391-B84E-483FF9F8788D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85-7E47-4391-B84E-483FF9F8788D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87-7E47-4391-B84E-483FF9F8788D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89-7E47-4391-B84E-483FF9F8788D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8B-7E47-4391-B84E-483FF9F8788D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8D-7E47-4391-B84E-483FF9F8788D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8F-7E47-4391-B84E-483FF9F8788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numRef>
              <c:f>Foglio1!$A$2:$A$9</c:f>
              <c:numCache>
                <c:formatCode>General</c:formatCode>
                <c:ptCount val="8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  <c:pt idx="4">
                  <c:v>6</c:v>
                </c:pt>
                <c:pt idx="5">
                  <c:v>7</c:v>
                </c:pt>
                <c:pt idx="6">
                  <c:v>8</c:v>
                </c:pt>
                <c:pt idx="7">
                  <c:v>9</c:v>
                </c:pt>
              </c:numCache>
            </c:numRef>
          </c:cat>
          <c:val>
            <c:numRef>
              <c:f>Foglio1!$J$2:$J$9</c:f>
              <c:numCache>
                <c:formatCode>General</c:formatCode>
                <c:ptCount val="8"/>
              </c:numCache>
            </c:numRef>
          </c:val>
          <c:extLst>
            <c:ext xmlns:c16="http://schemas.microsoft.com/office/drawing/2014/chart" uri="{C3380CC4-5D6E-409C-BE32-E72D297353CC}">
              <c16:uniqueId val="{00000009-D0A4-4653-9624-EB0E8E797F71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45319286117005553"/>
          <c:y val="1.358362136136764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Voti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AB5E-4970-9522-8CC65A91776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AB5E-4970-9522-8CC65A91776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AB5E-4970-9522-8CC65A917763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AB5E-4970-9522-8CC65A917763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AB5E-4970-9522-8CC65A917763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AB5E-4970-9522-8CC65A917763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D-AB5E-4970-9522-8CC65A917763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F-AB5E-4970-9522-8CC65A917763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AB5E-4970-9522-8CC65A917763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numRef>
              <c:f>Foglio1!$A$2:$A$10</c:f>
              <c:numCache>
                <c:formatCode>General</c:formatCode>
                <c:ptCount val="9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  <c:pt idx="4">
                  <c:v>6</c:v>
                </c:pt>
                <c:pt idx="5">
                  <c:v>7</c:v>
                </c:pt>
                <c:pt idx="6">
                  <c:v>8</c:v>
                </c:pt>
                <c:pt idx="7">
                  <c:v>9</c:v>
                </c:pt>
              </c:numCache>
            </c:numRef>
          </c:cat>
          <c:val>
            <c:numRef>
              <c:f>Foglio1!$B$2:$B$10</c:f>
              <c:numCache>
                <c:formatCode>0.00%</c:formatCode>
                <c:ptCount val="9"/>
                <c:pt idx="0">
                  <c:v>5.4300000000000001E-2</c:v>
                </c:pt>
                <c:pt idx="1">
                  <c:v>0.1163</c:v>
                </c:pt>
                <c:pt idx="2">
                  <c:v>0.17050000000000001</c:v>
                </c:pt>
                <c:pt idx="3">
                  <c:v>0.25580000000000003</c:v>
                </c:pt>
                <c:pt idx="4">
                  <c:v>0.1628</c:v>
                </c:pt>
                <c:pt idx="5">
                  <c:v>0.155</c:v>
                </c:pt>
                <c:pt idx="6">
                  <c:v>7.7499999999999999E-2</c:v>
                </c:pt>
                <c:pt idx="7">
                  <c:v>7.9000000000000008E-3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AB5E-4970-9522-8CC65A917763}"/>
            </c:ext>
          </c:extLst>
        </c:ser>
        <c:ser>
          <c:idx val="1"/>
          <c:order val="1"/>
          <c:tx>
            <c:strRef>
              <c:f>Foglio1!$C$1</c:f>
              <c:strCache>
                <c:ptCount val="1"/>
                <c:pt idx="0">
                  <c:v>Colonna1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3-1D84-476C-B6AF-971FF73FC9FA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5-1D84-476C-B6AF-971FF73FC9FA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7-1D84-476C-B6AF-971FF73FC9FA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9-1D84-476C-B6AF-971FF73FC9FA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B-1D84-476C-B6AF-971FF73FC9FA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D-1D84-476C-B6AF-971FF73FC9FA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F-1D84-476C-B6AF-971FF73FC9FA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21-1D84-476C-B6AF-971FF73FC9FA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23-1D84-476C-B6AF-971FF73FC9FA}"/>
              </c:ext>
            </c:extLst>
          </c:dPt>
          <c:dLbls>
            <c:spPr>
              <a:pattFill prst="pct75">
                <a:fgClr>
                  <a:prstClr val="black">
                    <a:lumMod val="75000"/>
                    <a:lumOff val="25000"/>
                  </a:prstClr>
                </a:fgClr>
                <a:bgClr>
                  <a:prstClr val="black">
                    <a:lumMod val="65000"/>
                    <a:lumOff val="35000"/>
                  </a:prst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numRef>
              <c:f>Foglio1!$A$2:$A$10</c:f>
              <c:numCache>
                <c:formatCode>General</c:formatCode>
                <c:ptCount val="9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  <c:pt idx="4">
                  <c:v>6</c:v>
                </c:pt>
                <c:pt idx="5">
                  <c:v>7</c:v>
                </c:pt>
                <c:pt idx="6">
                  <c:v>8</c:v>
                </c:pt>
                <c:pt idx="7">
                  <c:v>9</c:v>
                </c:pt>
              </c:numCache>
            </c:numRef>
          </c:cat>
          <c:val>
            <c:numRef>
              <c:f>Foglio1!$C$2:$C$10</c:f>
              <c:numCache>
                <c:formatCode>General</c:formatCode>
                <c:ptCount val="9"/>
              </c:numCache>
            </c:numRef>
          </c:val>
          <c:extLst>
            <c:ext xmlns:c16="http://schemas.microsoft.com/office/drawing/2014/chart" uri="{C3380CC4-5D6E-409C-BE32-E72D297353CC}">
              <c16:uniqueId val="{00000014-AB5E-4970-9522-8CC65A917763}"/>
            </c:ext>
          </c:extLst>
        </c:ser>
        <c:ser>
          <c:idx val="2"/>
          <c:order val="2"/>
          <c:tx>
            <c:strRef>
              <c:f>Foglio1!$D$1</c:f>
              <c:strCache>
                <c:ptCount val="1"/>
                <c:pt idx="0">
                  <c:v>Colonna2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25-1D84-476C-B6AF-971FF73FC9FA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27-1D84-476C-B6AF-971FF73FC9FA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29-1D84-476C-B6AF-971FF73FC9FA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2B-1D84-476C-B6AF-971FF73FC9FA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2D-1D84-476C-B6AF-971FF73FC9FA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2F-1D84-476C-B6AF-971FF73FC9FA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31-1D84-476C-B6AF-971FF73FC9FA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33-1D84-476C-B6AF-971FF73FC9FA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35-1D84-476C-B6AF-971FF73FC9FA}"/>
              </c:ext>
            </c:extLst>
          </c:dPt>
          <c:dLbls>
            <c:spPr>
              <a:pattFill prst="pct75">
                <a:fgClr>
                  <a:prstClr val="black">
                    <a:lumMod val="75000"/>
                    <a:lumOff val="25000"/>
                  </a:prstClr>
                </a:fgClr>
                <a:bgClr>
                  <a:prstClr val="black">
                    <a:lumMod val="65000"/>
                    <a:lumOff val="35000"/>
                  </a:prst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numRef>
              <c:f>Foglio1!$A$2:$A$10</c:f>
              <c:numCache>
                <c:formatCode>General</c:formatCode>
                <c:ptCount val="9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  <c:pt idx="4">
                  <c:v>6</c:v>
                </c:pt>
                <c:pt idx="5">
                  <c:v>7</c:v>
                </c:pt>
                <c:pt idx="6">
                  <c:v>8</c:v>
                </c:pt>
                <c:pt idx="7">
                  <c:v>9</c:v>
                </c:pt>
              </c:numCache>
            </c:numRef>
          </c:cat>
          <c:val>
            <c:numRef>
              <c:f>Foglio1!$D$2:$D$10</c:f>
              <c:numCache>
                <c:formatCode>General</c:formatCode>
                <c:ptCount val="9"/>
              </c:numCache>
            </c:numRef>
          </c:val>
          <c:extLst>
            <c:ext xmlns:c16="http://schemas.microsoft.com/office/drawing/2014/chart" uri="{C3380CC4-5D6E-409C-BE32-E72D297353CC}">
              <c16:uniqueId val="{00000015-AB5E-4970-9522-8CC65A917763}"/>
            </c:ext>
          </c:extLst>
        </c:ser>
        <c:ser>
          <c:idx val="3"/>
          <c:order val="3"/>
          <c:tx>
            <c:strRef>
              <c:f>Foglio1!$E$1</c:f>
              <c:strCache>
                <c:ptCount val="1"/>
                <c:pt idx="0">
                  <c:v>Colonna3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37-1D84-476C-B6AF-971FF73FC9FA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39-1D84-476C-B6AF-971FF73FC9FA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3B-1D84-476C-B6AF-971FF73FC9FA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3D-1D84-476C-B6AF-971FF73FC9FA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3F-1D84-476C-B6AF-971FF73FC9FA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41-1D84-476C-B6AF-971FF73FC9FA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43-1D84-476C-B6AF-971FF73FC9FA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45-1D84-476C-B6AF-971FF73FC9FA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47-1D84-476C-B6AF-971FF73FC9FA}"/>
              </c:ext>
            </c:extLst>
          </c:dPt>
          <c:dLbls>
            <c:spPr>
              <a:pattFill prst="pct75">
                <a:fgClr>
                  <a:prstClr val="black">
                    <a:lumMod val="75000"/>
                    <a:lumOff val="25000"/>
                  </a:prstClr>
                </a:fgClr>
                <a:bgClr>
                  <a:prstClr val="black">
                    <a:lumMod val="65000"/>
                    <a:lumOff val="35000"/>
                  </a:prst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numRef>
              <c:f>Foglio1!$A$2:$A$10</c:f>
              <c:numCache>
                <c:formatCode>General</c:formatCode>
                <c:ptCount val="9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  <c:pt idx="4">
                  <c:v>6</c:v>
                </c:pt>
                <c:pt idx="5">
                  <c:v>7</c:v>
                </c:pt>
                <c:pt idx="6">
                  <c:v>8</c:v>
                </c:pt>
                <c:pt idx="7">
                  <c:v>9</c:v>
                </c:pt>
              </c:numCache>
            </c:numRef>
          </c:cat>
          <c:val>
            <c:numRef>
              <c:f>Foglio1!$E$2:$E$10</c:f>
              <c:numCache>
                <c:formatCode>General</c:formatCode>
                <c:ptCount val="9"/>
              </c:numCache>
            </c:numRef>
          </c:val>
          <c:extLst>
            <c:ext xmlns:c16="http://schemas.microsoft.com/office/drawing/2014/chart" uri="{C3380CC4-5D6E-409C-BE32-E72D297353CC}">
              <c16:uniqueId val="{00000016-AB5E-4970-9522-8CC65A917763}"/>
            </c:ext>
          </c:extLst>
        </c:ser>
        <c:ser>
          <c:idx val="4"/>
          <c:order val="4"/>
          <c:tx>
            <c:strRef>
              <c:f>Foglio1!$F$1</c:f>
              <c:strCache>
                <c:ptCount val="1"/>
                <c:pt idx="0">
                  <c:v>Colonna4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49-1D84-476C-B6AF-971FF73FC9FA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4B-1D84-476C-B6AF-971FF73FC9FA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4D-1D84-476C-B6AF-971FF73FC9FA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4F-1D84-476C-B6AF-971FF73FC9FA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51-1D84-476C-B6AF-971FF73FC9FA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53-1D84-476C-B6AF-971FF73FC9FA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55-1D84-476C-B6AF-971FF73FC9FA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57-1D84-476C-B6AF-971FF73FC9FA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59-1D84-476C-B6AF-971FF73FC9FA}"/>
              </c:ext>
            </c:extLst>
          </c:dPt>
          <c:dLbls>
            <c:spPr>
              <a:pattFill prst="pct75">
                <a:fgClr>
                  <a:prstClr val="black">
                    <a:lumMod val="75000"/>
                    <a:lumOff val="25000"/>
                  </a:prstClr>
                </a:fgClr>
                <a:bgClr>
                  <a:prstClr val="black">
                    <a:lumMod val="65000"/>
                    <a:lumOff val="35000"/>
                  </a:prst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numRef>
              <c:f>Foglio1!$A$2:$A$10</c:f>
              <c:numCache>
                <c:formatCode>General</c:formatCode>
                <c:ptCount val="9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  <c:pt idx="4">
                  <c:v>6</c:v>
                </c:pt>
                <c:pt idx="5">
                  <c:v>7</c:v>
                </c:pt>
                <c:pt idx="6">
                  <c:v>8</c:v>
                </c:pt>
                <c:pt idx="7">
                  <c:v>9</c:v>
                </c:pt>
              </c:numCache>
            </c:numRef>
          </c:cat>
          <c:val>
            <c:numRef>
              <c:f>Foglio1!$F$2:$F$10</c:f>
              <c:numCache>
                <c:formatCode>General</c:formatCode>
                <c:ptCount val="9"/>
              </c:numCache>
            </c:numRef>
          </c:val>
          <c:extLst>
            <c:ext xmlns:c16="http://schemas.microsoft.com/office/drawing/2014/chart" uri="{C3380CC4-5D6E-409C-BE32-E72D297353CC}">
              <c16:uniqueId val="{00000017-AB5E-4970-9522-8CC65A917763}"/>
            </c:ext>
          </c:extLst>
        </c:ser>
        <c:ser>
          <c:idx val="5"/>
          <c:order val="5"/>
          <c:tx>
            <c:strRef>
              <c:f>Foglio1!$G$1</c:f>
              <c:strCache>
                <c:ptCount val="1"/>
                <c:pt idx="0">
                  <c:v>Colonna5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5B-1D84-476C-B6AF-971FF73FC9FA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5D-1D84-476C-B6AF-971FF73FC9FA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5F-1D84-476C-B6AF-971FF73FC9FA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61-1D84-476C-B6AF-971FF73FC9FA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63-1D84-476C-B6AF-971FF73FC9FA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65-1D84-476C-B6AF-971FF73FC9FA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67-1D84-476C-B6AF-971FF73FC9FA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69-1D84-476C-B6AF-971FF73FC9FA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6B-1D84-476C-B6AF-971FF73FC9FA}"/>
              </c:ext>
            </c:extLst>
          </c:dPt>
          <c:dLbls>
            <c:spPr>
              <a:pattFill prst="pct75">
                <a:fgClr>
                  <a:prstClr val="black">
                    <a:lumMod val="75000"/>
                    <a:lumOff val="25000"/>
                  </a:prstClr>
                </a:fgClr>
                <a:bgClr>
                  <a:prstClr val="black">
                    <a:lumMod val="65000"/>
                    <a:lumOff val="35000"/>
                  </a:prst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numRef>
              <c:f>Foglio1!$A$2:$A$10</c:f>
              <c:numCache>
                <c:formatCode>General</c:formatCode>
                <c:ptCount val="9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  <c:pt idx="4">
                  <c:v>6</c:v>
                </c:pt>
                <c:pt idx="5">
                  <c:v>7</c:v>
                </c:pt>
                <c:pt idx="6">
                  <c:v>8</c:v>
                </c:pt>
                <c:pt idx="7">
                  <c:v>9</c:v>
                </c:pt>
              </c:numCache>
            </c:numRef>
          </c:cat>
          <c:val>
            <c:numRef>
              <c:f>Foglio1!$G$2:$G$10</c:f>
              <c:numCache>
                <c:formatCode>General</c:formatCode>
                <c:ptCount val="9"/>
              </c:numCache>
            </c:numRef>
          </c:val>
          <c:extLst>
            <c:ext xmlns:c16="http://schemas.microsoft.com/office/drawing/2014/chart" uri="{C3380CC4-5D6E-409C-BE32-E72D297353CC}">
              <c16:uniqueId val="{00000018-AB5E-4970-9522-8CC65A917763}"/>
            </c:ext>
          </c:extLst>
        </c:ser>
        <c:ser>
          <c:idx val="6"/>
          <c:order val="6"/>
          <c:tx>
            <c:strRef>
              <c:f>Foglio1!$H$1</c:f>
              <c:strCache>
                <c:ptCount val="1"/>
                <c:pt idx="0">
                  <c:v>Colonna6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6D-1D84-476C-B6AF-971FF73FC9FA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6F-1D84-476C-B6AF-971FF73FC9FA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71-1D84-476C-B6AF-971FF73FC9FA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73-1D84-476C-B6AF-971FF73FC9FA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75-1D84-476C-B6AF-971FF73FC9FA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77-1D84-476C-B6AF-971FF73FC9FA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79-1D84-476C-B6AF-971FF73FC9FA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7B-1D84-476C-B6AF-971FF73FC9FA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7D-1D84-476C-B6AF-971FF73FC9FA}"/>
              </c:ext>
            </c:extLst>
          </c:dPt>
          <c:dLbls>
            <c:spPr>
              <a:pattFill prst="pct75">
                <a:fgClr>
                  <a:prstClr val="black">
                    <a:lumMod val="75000"/>
                    <a:lumOff val="25000"/>
                  </a:prstClr>
                </a:fgClr>
                <a:bgClr>
                  <a:prstClr val="black">
                    <a:lumMod val="65000"/>
                    <a:lumOff val="35000"/>
                  </a:prst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numRef>
              <c:f>Foglio1!$A$2:$A$10</c:f>
              <c:numCache>
                <c:formatCode>General</c:formatCode>
                <c:ptCount val="9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  <c:pt idx="4">
                  <c:v>6</c:v>
                </c:pt>
                <c:pt idx="5">
                  <c:v>7</c:v>
                </c:pt>
                <c:pt idx="6">
                  <c:v>8</c:v>
                </c:pt>
                <c:pt idx="7">
                  <c:v>9</c:v>
                </c:pt>
              </c:numCache>
            </c:numRef>
          </c:cat>
          <c:val>
            <c:numRef>
              <c:f>Foglio1!$H$2:$H$10</c:f>
              <c:numCache>
                <c:formatCode>General</c:formatCode>
                <c:ptCount val="9"/>
              </c:numCache>
            </c:numRef>
          </c:val>
          <c:extLst>
            <c:ext xmlns:c16="http://schemas.microsoft.com/office/drawing/2014/chart" uri="{C3380CC4-5D6E-409C-BE32-E72D297353CC}">
              <c16:uniqueId val="{00000019-AB5E-4970-9522-8CC65A917763}"/>
            </c:ext>
          </c:extLst>
        </c:ser>
        <c:ser>
          <c:idx val="7"/>
          <c:order val="7"/>
          <c:tx>
            <c:strRef>
              <c:f>Foglio1!$I$1</c:f>
              <c:strCache>
                <c:ptCount val="1"/>
                <c:pt idx="0">
                  <c:v>Colonna7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7F-1D84-476C-B6AF-971FF73FC9FA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81-1D84-476C-B6AF-971FF73FC9FA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83-1D84-476C-B6AF-971FF73FC9FA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85-1D84-476C-B6AF-971FF73FC9FA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87-1D84-476C-B6AF-971FF73FC9FA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89-1D84-476C-B6AF-971FF73FC9FA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8B-1D84-476C-B6AF-971FF73FC9FA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8D-1D84-476C-B6AF-971FF73FC9FA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8F-1D84-476C-B6AF-971FF73FC9FA}"/>
              </c:ext>
            </c:extLst>
          </c:dPt>
          <c:dLbls>
            <c:spPr>
              <a:pattFill prst="pct75">
                <a:fgClr>
                  <a:prstClr val="black">
                    <a:lumMod val="75000"/>
                    <a:lumOff val="25000"/>
                  </a:prstClr>
                </a:fgClr>
                <a:bgClr>
                  <a:prstClr val="black">
                    <a:lumMod val="65000"/>
                    <a:lumOff val="35000"/>
                  </a:prst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numRef>
              <c:f>Foglio1!$A$2:$A$10</c:f>
              <c:numCache>
                <c:formatCode>General</c:formatCode>
                <c:ptCount val="9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  <c:pt idx="4">
                  <c:v>6</c:v>
                </c:pt>
                <c:pt idx="5">
                  <c:v>7</c:v>
                </c:pt>
                <c:pt idx="6">
                  <c:v>8</c:v>
                </c:pt>
                <c:pt idx="7">
                  <c:v>9</c:v>
                </c:pt>
              </c:numCache>
            </c:numRef>
          </c:cat>
          <c:val>
            <c:numRef>
              <c:f>Foglio1!$I$2:$I$10</c:f>
              <c:numCache>
                <c:formatCode>General</c:formatCode>
                <c:ptCount val="9"/>
              </c:numCache>
            </c:numRef>
          </c:val>
          <c:extLst>
            <c:ext xmlns:c16="http://schemas.microsoft.com/office/drawing/2014/chart" uri="{C3380CC4-5D6E-409C-BE32-E72D297353CC}">
              <c16:uniqueId val="{0000001A-AB5E-4970-9522-8CC65A917763}"/>
            </c:ext>
          </c:extLst>
        </c:ser>
        <c:ser>
          <c:idx val="8"/>
          <c:order val="8"/>
          <c:tx>
            <c:strRef>
              <c:f>Foglio1!$J$1</c:f>
              <c:strCache>
                <c:ptCount val="1"/>
                <c:pt idx="0">
                  <c:v>Colonna8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91-1D84-476C-B6AF-971FF73FC9FA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93-1D84-476C-B6AF-971FF73FC9FA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95-1D84-476C-B6AF-971FF73FC9FA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97-1D84-476C-B6AF-971FF73FC9FA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99-1D84-476C-B6AF-971FF73FC9FA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9B-1D84-476C-B6AF-971FF73FC9FA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9D-1D84-476C-B6AF-971FF73FC9FA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9F-1D84-476C-B6AF-971FF73FC9FA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A1-1D84-476C-B6AF-971FF73FC9FA}"/>
              </c:ext>
            </c:extLst>
          </c:dPt>
          <c:dLbls>
            <c:spPr>
              <a:pattFill prst="pct75">
                <a:fgClr>
                  <a:prstClr val="black">
                    <a:lumMod val="75000"/>
                    <a:lumOff val="25000"/>
                  </a:prstClr>
                </a:fgClr>
                <a:bgClr>
                  <a:prstClr val="black">
                    <a:lumMod val="65000"/>
                    <a:lumOff val="35000"/>
                  </a:prst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numRef>
              <c:f>Foglio1!$A$2:$A$10</c:f>
              <c:numCache>
                <c:formatCode>General</c:formatCode>
                <c:ptCount val="9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  <c:pt idx="4">
                  <c:v>6</c:v>
                </c:pt>
                <c:pt idx="5">
                  <c:v>7</c:v>
                </c:pt>
                <c:pt idx="6">
                  <c:v>8</c:v>
                </c:pt>
                <c:pt idx="7">
                  <c:v>9</c:v>
                </c:pt>
              </c:numCache>
            </c:numRef>
          </c:cat>
          <c:val>
            <c:numRef>
              <c:f>Foglio1!$J$2:$J$10</c:f>
              <c:numCache>
                <c:formatCode>General</c:formatCode>
                <c:ptCount val="9"/>
              </c:numCache>
            </c:numRef>
          </c:val>
          <c:extLst>
            <c:ext xmlns:c16="http://schemas.microsoft.com/office/drawing/2014/chart" uri="{C3380CC4-5D6E-409C-BE32-E72D297353CC}">
              <c16:uniqueId val="{0000001B-AB5E-4970-9522-8CC65A917763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3304254700152127"/>
          <c:y val="0.21608660860671816"/>
          <c:w val="2.6264683912785754E-2"/>
          <c:h val="0.51690164157952112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  <c:userShapes r:id="rId4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%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EF3-4AF6-9619-EF8AD31BCE9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EF3-4AF6-9619-EF8AD31BCE9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AEF3-4AF6-9619-EF8AD31BCE9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AEF3-4AF6-9619-EF8AD31BCE9F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AEF3-4AF6-9619-EF8AD31BCE9F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AEF3-4AF6-9619-EF8AD31BCE9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numRef>
              <c:f>Foglio1!$A$2:$A$7</c:f>
              <c:numCache>
                <c:formatCode>General</c:formatCode>
                <c:ptCount val="6"/>
                <c:pt idx="0">
                  <c:v>4</c:v>
                </c:pt>
                <c:pt idx="1">
                  <c:v>5</c:v>
                </c:pt>
                <c:pt idx="2">
                  <c:v>6</c:v>
                </c:pt>
                <c:pt idx="3">
                  <c:v>7</c:v>
                </c:pt>
                <c:pt idx="4">
                  <c:v>8</c:v>
                </c:pt>
                <c:pt idx="5">
                  <c:v>9</c:v>
                </c:pt>
              </c:numCache>
            </c:numRef>
          </c:cat>
          <c:val>
            <c:numRef>
              <c:f>Foglio1!$B$2:$B$7</c:f>
              <c:numCache>
                <c:formatCode>General</c:formatCode>
                <c:ptCount val="6"/>
                <c:pt idx="0">
                  <c:v>10.45</c:v>
                </c:pt>
                <c:pt idx="1">
                  <c:v>17.91</c:v>
                </c:pt>
                <c:pt idx="2">
                  <c:v>53.73</c:v>
                </c:pt>
                <c:pt idx="3">
                  <c:v>14.93</c:v>
                </c:pt>
                <c:pt idx="4">
                  <c:v>1.49</c:v>
                </c:pt>
                <c:pt idx="5">
                  <c:v>1.49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A5F-499D-B94C-54067ACEDA0B}"/>
            </c:ext>
          </c:extLst>
        </c:ser>
        <c:ser>
          <c:idx val="1"/>
          <c:order val="1"/>
          <c:tx>
            <c:strRef>
              <c:f>Foglio1!$C$1</c:f>
              <c:strCache>
                <c:ptCount val="1"/>
                <c:pt idx="0">
                  <c:v>Colonna1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AEF3-4AF6-9619-EF8AD31BCE9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AEF3-4AF6-9619-EF8AD31BCE9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AEF3-4AF6-9619-EF8AD31BCE9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3-AEF3-4AF6-9619-EF8AD31BCE9F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5-AEF3-4AF6-9619-EF8AD31BCE9F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7-AEF3-4AF6-9619-EF8AD31BCE9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numRef>
              <c:f>Foglio1!$A$2:$A$7</c:f>
              <c:numCache>
                <c:formatCode>General</c:formatCode>
                <c:ptCount val="6"/>
                <c:pt idx="0">
                  <c:v>4</c:v>
                </c:pt>
                <c:pt idx="1">
                  <c:v>5</c:v>
                </c:pt>
                <c:pt idx="2">
                  <c:v>6</c:v>
                </c:pt>
                <c:pt idx="3">
                  <c:v>7</c:v>
                </c:pt>
                <c:pt idx="4">
                  <c:v>8</c:v>
                </c:pt>
                <c:pt idx="5">
                  <c:v>9</c:v>
                </c:pt>
              </c:numCache>
            </c:numRef>
          </c:cat>
          <c:val>
            <c:numRef>
              <c:f>Foglio1!$C$2:$C$7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2-1A5F-499D-B94C-54067ACEDA0B}"/>
            </c:ext>
          </c:extLst>
        </c:ser>
        <c:ser>
          <c:idx val="2"/>
          <c:order val="2"/>
          <c:tx>
            <c:strRef>
              <c:f>Foglio1!$D$1</c:f>
              <c:strCache>
                <c:ptCount val="1"/>
                <c:pt idx="0">
                  <c:v>Colonna2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9-AEF3-4AF6-9619-EF8AD31BCE9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B-AEF3-4AF6-9619-EF8AD31BCE9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D-AEF3-4AF6-9619-EF8AD31BCE9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F-AEF3-4AF6-9619-EF8AD31BCE9F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1-AEF3-4AF6-9619-EF8AD31BCE9F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3-AEF3-4AF6-9619-EF8AD31BCE9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numRef>
              <c:f>Foglio1!$A$2:$A$7</c:f>
              <c:numCache>
                <c:formatCode>General</c:formatCode>
                <c:ptCount val="6"/>
                <c:pt idx="0">
                  <c:v>4</c:v>
                </c:pt>
                <c:pt idx="1">
                  <c:v>5</c:v>
                </c:pt>
                <c:pt idx="2">
                  <c:v>6</c:v>
                </c:pt>
                <c:pt idx="3">
                  <c:v>7</c:v>
                </c:pt>
                <c:pt idx="4">
                  <c:v>8</c:v>
                </c:pt>
                <c:pt idx="5">
                  <c:v>9</c:v>
                </c:pt>
              </c:numCache>
            </c:numRef>
          </c:cat>
          <c:val>
            <c:numRef>
              <c:f>Foglio1!$D$2:$D$7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3-1A5F-499D-B94C-54067ACEDA0B}"/>
            </c:ext>
          </c:extLst>
        </c:ser>
        <c:ser>
          <c:idx val="3"/>
          <c:order val="3"/>
          <c:tx>
            <c:strRef>
              <c:f>Foglio1!$E$1</c:f>
              <c:strCache>
                <c:ptCount val="1"/>
                <c:pt idx="0">
                  <c:v>Colonna3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5-AEF3-4AF6-9619-EF8AD31BCE9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7-AEF3-4AF6-9619-EF8AD31BCE9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9-AEF3-4AF6-9619-EF8AD31BCE9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B-AEF3-4AF6-9619-EF8AD31BCE9F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D-AEF3-4AF6-9619-EF8AD31BCE9F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F-AEF3-4AF6-9619-EF8AD31BCE9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numRef>
              <c:f>Foglio1!$A$2:$A$7</c:f>
              <c:numCache>
                <c:formatCode>General</c:formatCode>
                <c:ptCount val="6"/>
                <c:pt idx="0">
                  <c:v>4</c:v>
                </c:pt>
                <c:pt idx="1">
                  <c:v>5</c:v>
                </c:pt>
                <c:pt idx="2">
                  <c:v>6</c:v>
                </c:pt>
                <c:pt idx="3">
                  <c:v>7</c:v>
                </c:pt>
                <c:pt idx="4">
                  <c:v>8</c:v>
                </c:pt>
                <c:pt idx="5">
                  <c:v>9</c:v>
                </c:pt>
              </c:numCache>
            </c:numRef>
          </c:cat>
          <c:val>
            <c:numRef>
              <c:f>Foglio1!$E$2:$E$7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4-1A5F-499D-B94C-54067ACEDA0B}"/>
            </c:ext>
          </c:extLst>
        </c:ser>
        <c:ser>
          <c:idx val="4"/>
          <c:order val="4"/>
          <c:tx>
            <c:strRef>
              <c:f>Foglio1!$F$1</c:f>
              <c:strCache>
                <c:ptCount val="1"/>
                <c:pt idx="0">
                  <c:v>Colonna4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31-AEF3-4AF6-9619-EF8AD31BCE9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33-AEF3-4AF6-9619-EF8AD31BCE9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35-AEF3-4AF6-9619-EF8AD31BCE9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37-AEF3-4AF6-9619-EF8AD31BCE9F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39-AEF3-4AF6-9619-EF8AD31BCE9F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3B-AEF3-4AF6-9619-EF8AD31BCE9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numRef>
              <c:f>Foglio1!$A$2:$A$7</c:f>
              <c:numCache>
                <c:formatCode>General</c:formatCode>
                <c:ptCount val="6"/>
                <c:pt idx="0">
                  <c:v>4</c:v>
                </c:pt>
                <c:pt idx="1">
                  <c:v>5</c:v>
                </c:pt>
                <c:pt idx="2">
                  <c:v>6</c:v>
                </c:pt>
                <c:pt idx="3">
                  <c:v>7</c:v>
                </c:pt>
                <c:pt idx="4">
                  <c:v>8</c:v>
                </c:pt>
                <c:pt idx="5">
                  <c:v>9</c:v>
                </c:pt>
              </c:numCache>
            </c:numRef>
          </c:cat>
          <c:val>
            <c:numRef>
              <c:f>Foglio1!$F$2:$F$7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5-1A5F-499D-B94C-54067ACEDA0B}"/>
            </c:ext>
          </c:extLst>
        </c:ser>
        <c:ser>
          <c:idx val="5"/>
          <c:order val="5"/>
          <c:tx>
            <c:strRef>
              <c:f>Foglio1!$G$1</c:f>
              <c:strCache>
                <c:ptCount val="1"/>
                <c:pt idx="0">
                  <c:v>Colonna5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3D-AEF3-4AF6-9619-EF8AD31BCE9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3F-AEF3-4AF6-9619-EF8AD31BCE9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41-AEF3-4AF6-9619-EF8AD31BCE9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43-AEF3-4AF6-9619-EF8AD31BCE9F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45-AEF3-4AF6-9619-EF8AD31BCE9F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47-AEF3-4AF6-9619-EF8AD31BCE9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numRef>
              <c:f>Foglio1!$A$2:$A$7</c:f>
              <c:numCache>
                <c:formatCode>General</c:formatCode>
                <c:ptCount val="6"/>
                <c:pt idx="0">
                  <c:v>4</c:v>
                </c:pt>
                <c:pt idx="1">
                  <c:v>5</c:v>
                </c:pt>
                <c:pt idx="2">
                  <c:v>6</c:v>
                </c:pt>
                <c:pt idx="3">
                  <c:v>7</c:v>
                </c:pt>
                <c:pt idx="4">
                  <c:v>8</c:v>
                </c:pt>
                <c:pt idx="5">
                  <c:v>9</c:v>
                </c:pt>
              </c:numCache>
            </c:numRef>
          </c:cat>
          <c:val>
            <c:numRef>
              <c:f>Foglio1!$G$2:$G$7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6-1A5F-499D-B94C-54067ACEDA0B}"/>
            </c:ext>
          </c:extLst>
        </c:ser>
        <c:ser>
          <c:idx val="6"/>
          <c:order val="6"/>
          <c:tx>
            <c:strRef>
              <c:f>Foglio1!$H$1</c:f>
              <c:strCache>
                <c:ptCount val="1"/>
                <c:pt idx="0">
                  <c:v>Colonna6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49-AEF3-4AF6-9619-EF8AD31BCE9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4B-AEF3-4AF6-9619-EF8AD31BCE9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4D-AEF3-4AF6-9619-EF8AD31BCE9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4F-AEF3-4AF6-9619-EF8AD31BCE9F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51-AEF3-4AF6-9619-EF8AD31BCE9F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53-AEF3-4AF6-9619-EF8AD31BCE9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numRef>
              <c:f>Foglio1!$A$2:$A$7</c:f>
              <c:numCache>
                <c:formatCode>General</c:formatCode>
                <c:ptCount val="6"/>
                <c:pt idx="0">
                  <c:v>4</c:v>
                </c:pt>
                <c:pt idx="1">
                  <c:v>5</c:v>
                </c:pt>
                <c:pt idx="2">
                  <c:v>6</c:v>
                </c:pt>
                <c:pt idx="3">
                  <c:v>7</c:v>
                </c:pt>
                <c:pt idx="4">
                  <c:v>8</c:v>
                </c:pt>
                <c:pt idx="5">
                  <c:v>9</c:v>
                </c:pt>
              </c:numCache>
            </c:numRef>
          </c:cat>
          <c:val>
            <c:numRef>
              <c:f>Foglio1!$H$2:$H$7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7-1A5F-499D-B94C-54067ACEDA0B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4" Type="http://schemas.openxmlformats.org/officeDocument/2006/relationships/image" Target="../media/image7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4" Type="http://schemas.openxmlformats.org/officeDocument/2006/relationships/image" Target="../media/image7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F55C853-D764-4A78-A528-176C03867CD4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4DD7DB1D-444E-475C-A941-135BB13D828C}">
      <dgm:prSet/>
      <dgm:spPr/>
      <dgm:t>
        <a:bodyPr/>
        <a:lstStyle/>
        <a:p>
          <a:pPr algn="ctr"/>
          <a:r>
            <a:rPr lang="en-US"/>
            <a:t>ITALIANO</a:t>
          </a:r>
        </a:p>
      </dgm:t>
    </dgm:pt>
    <dgm:pt modelId="{40D2DE5D-7D7B-4528-8059-16008CD7D0EF}" type="parTrans" cxnId="{12AF9FC6-4F86-4066-8B78-C796662867D8}">
      <dgm:prSet/>
      <dgm:spPr/>
      <dgm:t>
        <a:bodyPr/>
        <a:lstStyle/>
        <a:p>
          <a:endParaRPr lang="en-US"/>
        </a:p>
      </dgm:t>
    </dgm:pt>
    <dgm:pt modelId="{8C3AB176-EBF6-4F80-821A-0D14C8A04AD1}" type="sibTrans" cxnId="{12AF9FC6-4F86-4066-8B78-C796662867D8}">
      <dgm:prSet/>
      <dgm:spPr/>
      <dgm:t>
        <a:bodyPr/>
        <a:lstStyle/>
        <a:p>
          <a:endParaRPr lang="en-US"/>
        </a:p>
      </dgm:t>
    </dgm:pt>
    <dgm:pt modelId="{06620A1E-871D-4E0F-B2DD-E205DE0A833B}">
      <dgm:prSet/>
      <dgm:spPr/>
      <dgm:t>
        <a:bodyPr/>
        <a:lstStyle/>
        <a:p>
          <a:pPr algn="ctr"/>
          <a:r>
            <a:rPr lang="en-US" dirty="0"/>
            <a:t>MATEMATICA</a:t>
          </a:r>
          <a:br>
            <a:rPr lang="en-US" dirty="0"/>
          </a:br>
          <a:endParaRPr lang="en-US" dirty="0"/>
        </a:p>
      </dgm:t>
    </dgm:pt>
    <dgm:pt modelId="{966425AE-C14D-4FC7-B6B2-D198D0FF0515}" type="parTrans" cxnId="{7F3F84D0-EDA4-45BC-AADF-56A69C72413A}">
      <dgm:prSet/>
      <dgm:spPr/>
      <dgm:t>
        <a:bodyPr/>
        <a:lstStyle/>
        <a:p>
          <a:endParaRPr lang="en-US"/>
        </a:p>
      </dgm:t>
    </dgm:pt>
    <dgm:pt modelId="{A20DBD7A-0291-44CA-8C73-D4E3CFC83845}" type="sibTrans" cxnId="{7F3F84D0-EDA4-45BC-AADF-56A69C72413A}">
      <dgm:prSet/>
      <dgm:spPr/>
      <dgm:t>
        <a:bodyPr/>
        <a:lstStyle/>
        <a:p>
          <a:endParaRPr lang="en-US"/>
        </a:p>
      </dgm:t>
    </dgm:pt>
    <dgm:pt modelId="{BE7663B1-9420-4A72-8C65-CE8AE92A3797}">
      <dgm:prSet/>
      <dgm:spPr/>
      <dgm:t>
        <a:bodyPr/>
        <a:lstStyle/>
        <a:p>
          <a:pPr algn="ctr"/>
          <a:r>
            <a:rPr lang="en-US" dirty="0"/>
            <a:t>INGLESE</a:t>
          </a:r>
        </a:p>
      </dgm:t>
    </dgm:pt>
    <dgm:pt modelId="{7833664D-6531-4AE3-9B60-E1CC1C6EB336}" type="parTrans" cxnId="{9C40A338-BB10-4E73-AC4D-43F7857DC8FF}">
      <dgm:prSet/>
      <dgm:spPr/>
      <dgm:t>
        <a:bodyPr/>
        <a:lstStyle/>
        <a:p>
          <a:endParaRPr lang="en-US"/>
        </a:p>
      </dgm:t>
    </dgm:pt>
    <dgm:pt modelId="{C5642BE7-45AF-44F5-A643-2E022B63CBFF}" type="sibTrans" cxnId="{9C40A338-BB10-4E73-AC4D-43F7857DC8FF}">
      <dgm:prSet/>
      <dgm:spPr/>
      <dgm:t>
        <a:bodyPr/>
        <a:lstStyle/>
        <a:p>
          <a:endParaRPr lang="en-US"/>
        </a:p>
      </dgm:t>
    </dgm:pt>
    <dgm:pt modelId="{FDFA05CC-88F4-49AE-8457-BFD04195745B}">
      <dgm:prSet/>
      <dgm:spPr/>
      <dgm:t>
        <a:bodyPr/>
        <a:lstStyle/>
        <a:p>
          <a:pPr algn="ctr"/>
          <a:r>
            <a:rPr lang="en-US" dirty="0"/>
            <a:t>FRANCESE</a:t>
          </a:r>
        </a:p>
      </dgm:t>
    </dgm:pt>
    <dgm:pt modelId="{9CAF27D3-F418-43D4-AF97-945D5228A1E9}" type="parTrans" cxnId="{41B3B44E-E70B-439E-8F01-87D95C4C93BA}">
      <dgm:prSet/>
      <dgm:spPr/>
      <dgm:t>
        <a:bodyPr/>
        <a:lstStyle/>
        <a:p>
          <a:endParaRPr lang="en-US"/>
        </a:p>
      </dgm:t>
    </dgm:pt>
    <dgm:pt modelId="{73648A04-52BD-4F31-B65A-5CF4F09A38A3}" type="sibTrans" cxnId="{41B3B44E-E70B-439E-8F01-87D95C4C93BA}">
      <dgm:prSet/>
      <dgm:spPr/>
      <dgm:t>
        <a:bodyPr/>
        <a:lstStyle/>
        <a:p>
          <a:endParaRPr lang="en-US"/>
        </a:p>
      </dgm:t>
    </dgm:pt>
    <dgm:pt modelId="{84F44AD4-2516-4CA7-A294-3BE7520946F3}" type="pres">
      <dgm:prSet presAssocID="{3F55C853-D764-4A78-A528-176C03867CD4}" presName="linear" presStyleCnt="0">
        <dgm:presLayoutVars>
          <dgm:animLvl val="lvl"/>
          <dgm:resizeHandles val="exact"/>
        </dgm:presLayoutVars>
      </dgm:prSet>
      <dgm:spPr/>
    </dgm:pt>
    <dgm:pt modelId="{EE6BE5CA-E3C8-49D2-9156-692918A5A8D6}" type="pres">
      <dgm:prSet presAssocID="{4DD7DB1D-444E-475C-A941-135BB13D828C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7095A54C-6A31-46B1-A86A-B4E5C101C46B}" type="pres">
      <dgm:prSet presAssocID="{8C3AB176-EBF6-4F80-821A-0D14C8A04AD1}" presName="spacer" presStyleCnt="0"/>
      <dgm:spPr/>
    </dgm:pt>
    <dgm:pt modelId="{F7608EFD-CDD4-496A-B025-1925C85183AF}" type="pres">
      <dgm:prSet presAssocID="{06620A1E-871D-4E0F-B2DD-E205DE0A833B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CC7ED5B2-E16F-4AD2-9F86-30BED9B1E1C8}" type="pres">
      <dgm:prSet presAssocID="{A20DBD7A-0291-44CA-8C73-D4E3CFC83845}" presName="spacer" presStyleCnt="0"/>
      <dgm:spPr/>
    </dgm:pt>
    <dgm:pt modelId="{614D384B-FCC3-4636-9665-706C17AE7D47}" type="pres">
      <dgm:prSet presAssocID="{BE7663B1-9420-4A72-8C65-CE8AE92A3797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8F68471C-201A-43D9-9EFD-2FCF813BB95A}" type="pres">
      <dgm:prSet presAssocID="{C5642BE7-45AF-44F5-A643-2E022B63CBFF}" presName="spacer" presStyleCnt="0"/>
      <dgm:spPr/>
    </dgm:pt>
    <dgm:pt modelId="{D745E35A-78D1-4681-A993-158EED4CFA86}" type="pres">
      <dgm:prSet presAssocID="{FDFA05CC-88F4-49AE-8457-BFD04195745B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9C40A338-BB10-4E73-AC4D-43F7857DC8FF}" srcId="{3F55C853-D764-4A78-A528-176C03867CD4}" destId="{BE7663B1-9420-4A72-8C65-CE8AE92A3797}" srcOrd="2" destOrd="0" parTransId="{7833664D-6531-4AE3-9B60-E1CC1C6EB336}" sibTransId="{C5642BE7-45AF-44F5-A643-2E022B63CBFF}"/>
    <dgm:cxn modelId="{80649241-CAB0-4A49-B5DF-93804F1135E6}" type="presOf" srcId="{06620A1E-871D-4E0F-B2DD-E205DE0A833B}" destId="{F7608EFD-CDD4-496A-B025-1925C85183AF}" srcOrd="0" destOrd="0" presId="urn:microsoft.com/office/officeart/2005/8/layout/vList2"/>
    <dgm:cxn modelId="{55312D63-4DF9-47FE-9638-803B6035605C}" type="presOf" srcId="{3F55C853-D764-4A78-A528-176C03867CD4}" destId="{84F44AD4-2516-4CA7-A294-3BE7520946F3}" srcOrd="0" destOrd="0" presId="urn:microsoft.com/office/officeart/2005/8/layout/vList2"/>
    <dgm:cxn modelId="{41B3B44E-E70B-439E-8F01-87D95C4C93BA}" srcId="{3F55C853-D764-4A78-A528-176C03867CD4}" destId="{FDFA05CC-88F4-49AE-8457-BFD04195745B}" srcOrd="3" destOrd="0" parTransId="{9CAF27D3-F418-43D4-AF97-945D5228A1E9}" sibTransId="{73648A04-52BD-4F31-B65A-5CF4F09A38A3}"/>
    <dgm:cxn modelId="{B89CCB53-4D86-4677-8957-F6A53641F43B}" type="presOf" srcId="{4DD7DB1D-444E-475C-A941-135BB13D828C}" destId="{EE6BE5CA-E3C8-49D2-9156-692918A5A8D6}" srcOrd="0" destOrd="0" presId="urn:microsoft.com/office/officeart/2005/8/layout/vList2"/>
    <dgm:cxn modelId="{4E5CA491-D6C9-4557-B9C2-2A86E24ADFC1}" type="presOf" srcId="{BE7663B1-9420-4A72-8C65-CE8AE92A3797}" destId="{614D384B-FCC3-4636-9665-706C17AE7D47}" srcOrd="0" destOrd="0" presId="urn:microsoft.com/office/officeart/2005/8/layout/vList2"/>
    <dgm:cxn modelId="{12AF9FC6-4F86-4066-8B78-C796662867D8}" srcId="{3F55C853-D764-4A78-A528-176C03867CD4}" destId="{4DD7DB1D-444E-475C-A941-135BB13D828C}" srcOrd="0" destOrd="0" parTransId="{40D2DE5D-7D7B-4528-8059-16008CD7D0EF}" sibTransId="{8C3AB176-EBF6-4F80-821A-0D14C8A04AD1}"/>
    <dgm:cxn modelId="{7F3F84D0-EDA4-45BC-AADF-56A69C72413A}" srcId="{3F55C853-D764-4A78-A528-176C03867CD4}" destId="{06620A1E-871D-4E0F-B2DD-E205DE0A833B}" srcOrd="1" destOrd="0" parTransId="{966425AE-C14D-4FC7-B6B2-D198D0FF0515}" sibTransId="{A20DBD7A-0291-44CA-8C73-D4E3CFC83845}"/>
    <dgm:cxn modelId="{A2FEF8F8-43AA-4482-A4FC-D2C09695E650}" type="presOf" srcId="{FDFA05CC-88F4-49AE-8457-BFD04195745B}" destId="{D745E35A-78D1-4681-A993-158EED4CFA86}" srcOrd="0" destOrd="0" presId="urn:microsoft.com/office/officeart/2005/8/layout/vList2"/>
    <dgm:cxn modelId="{9C0C45C8-56F9-4DC0-8A18-E9A958C2A0FA}" type="presParOf" srcId="{84F44AD4-2516-4CA7-A294-3BE7520946F3}" destId="{EE6BE5CA-E3C8-49D2-9156-692918A5A8D6}" srcOrd="0" destOrd="0" presId="urn:microsoft.com/office/officeart/2005/8/layout/vList2"/>
    <dgm:cxn modelId="{A8E56F9C-41A3-4995-ABFC-98E8DAC56C0C}" type="presParOf" srcId="{84F44AD4-2516-4CA7-A294-3BE7520946F3}" destId="{7095A54C-6A31-46B1-A86A-B4E5C101C46B}" srcOrd="1" destOrd="0" presId="urn:microsoft.com/office/officeart/2005/8/layout/vList2"/>
    <dgm:cxn modelId="{2FB52134-3468-4C4B-96A5-4AE19684D21D}" type="presParOf" srcId="{84F44AD4-2516-4CA7-A294-3BE7520946F3}" destId="{F7608EFD-CDD4-496A-B025-1925C85183AF}" srcOrd="2" destOrd="0" presId="urn:microsoft.com/office/officeart/2005/8/layout/vList2"/>
    <dgm:cxn modelId="{74727375-E59C-48C4-B7FD-2634C0F89B5B}" type="presParOf" srcId="{84F44AD4-2516-4CA7-A294-3BE7520946F3}" destId="{CC7ED5B2-E16F-4AD2-9F86-30BED9B1E1C8}" srcOrd="3" destOrd="0" presId="urn:microsoft.com/office/officeart/2005/8/layout/vList2"/>
    <dgm:cxn modelId="{A3177D9D-A109-4219-86C0-61BD9261224F}" type="presParOf" srcId="{84F44AD4-2516-4CA7-A294-3BE7520946F3}" destId="{614D384B-FCC3-4636-9665-706C17AE7D47}" srcOrd="4" destOrd="0" presId="urn:microsoft.com/office/officeart/2005/8/layout/vList2"/>
    <dgm:cxn modelId="{636EE79A-77CA-478A-8CEB-A4C315786084}" type="presParOf" srcId="{84F44AD4-2516-4CA7-A294-3BE7520946F3}" destId="{8F68471C-201A-43D9-9EFD-2FCF813BB95A}" srcOrd="5" destOrd="0" presId="urn:microsoft.com/office/officeart/2005/8/layout/vList2"/>
    <dgm:cxn modelId="{79A09A66-476A-4AE5-A801-3C0376848E16}" type="presParOf" srcId="{84F44AD4-2516-4CA7-A294-3BE7520946F3}" destId="{D745E35A-78D1-4681-A993-158EED4CFA86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A9309D6-F2D5-42FF-A204-AB4EE09E351B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D0EB50B3-EE83-495D-AD83-B5AE8F4D1932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/>
            <a:t>Funzione Strumentale</a:t>
          </a:r>
        </a:p>
      </dgm:t>
    </dgm:pt>
    <dgm:pt modelId="{2FC43A56-988A-4CCE-823D-56F0187D4B5E}" type="parTrans" cxnId="{0B1F40A6-BB98-4C04-BA7E-EE81AB9D8D37}">
      <dgm:prSet/>
      <dgm:spPr/>
      <dgm:t>
        <a:bodyPr/>
        <a:lstStyle/>
        <a:p>
          <a:endParaRPr lang="en-US"/>
        </a:p>
      </dgm:t>
    </dgm:pt>
    <dgm:pt modelId="{1A2DE145-81D8-418F-8AF9-06FADE79E5D1}" type="sibTrans" cxnId="{0B1F40A6-BB98-4C04-BA7E-EE81AB9D8D37}">
      <dgm:prSet/>
      <dgm:spPr/>
      <dgm:t>
        <a:bodyPr/>
        <a:lstStyle/>
        <a:p>
          <a:endParaRPr lang="en-US"/>
        </a:p>
      </dgm:t>
    </dgm:pt>
    <dgm:pt modelId="{79EEEDD0-1F7A-4724-9065-1F270A18D77D}">
      <dgm:prSet custT="1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sz="2400" dirty="0"/>
            <a:t>Area 6 – </a:t>
          </a:r>
          <a:r>
            <a:rPr lang="en-US" sz="2400" dirty="0" err="1"/>
            <a:t>autoanalisi</a:t>
          </a:r>
          <a:r>
            <a:rPr lang="en-US" sz="2400" dirty="0"/>
            <a:t> e </a:t>
          </a:r>
          <a:r>
            <a:rPr lang="en-US" sz="2400" dirty="0" err="1"/>
            <a:t>valutazione</a:t>
          </a:r>
          <a:endParaRPr lang="en-US" sz="2400" dirty="0"/>
        </a:p>
        <a:p>
          <a:pPr>
            <a:lnSpc>
              <a:spcPct val="100000"/>
            </a:lnSpc>
            <a:defRPr cap="all"/>
          </a:pPr>
          <a:r>
            <a:rPr lang="en-US" sz="1800" cap="none" dirty="0" err="1"/>
            <a:t>Prof.sse</a:t>
          </a:r>
          <a:r>
            <a:rPr lang="en-US" sz="1800" cap="none" dirty="0"/>
            <a:t> Alessandra </a:t>
          </a:r>
          <a:r>
            <a:rPr lang="en-US" sz="1800" cap="none" dirty="0" err="1"/>
            <a:t>Ruzzini</a:t>
          </a:r>
          <a:r>
            <a:rPr lang="en-US" sz="1800" cap="none" dirty="0"/>
            <a:t> e Ornella Esposito </a:t>
          </a:r>
        </a:p>
      </dgm:t>
    </dgm:pt>
    <dgm:pt modelId="{2E5DCC3D-0F27-46C0-BCD8-0F1D8642038E}" type="parTrans" cxnId="{DB615965-9A3D-4557-8D72-58766644E18F}">
      <dgm:prSet/>
      <dgm:spPr/>
      <dgm:t>
        <a:bodyPr/>
        <a:lstStyle/>
        <a:p>
          <a:endParaRPr lang="en-US"/>
        </a:p>
      </dgm:t>
    </dgm:pt>
    <dgm:pt modelId="{261D833D-B142-4FEC-8BD7-E99B7016DB5A}" type="sibTrans" cxnId="{DB615965-9A3D-4557-8D72-58766644E18F}">
      <dgm:prSet/>
      <dgm:spPr/>
      <dgm:t>
        <a:bodyPr/>
        <a:lstStyle/>
        <a:p>
          <a:endParaRPr lang="en-US"/>
        </a:p>
      </dgm:t>
    </dgm:pt>
    <dgm:pt modelId="{D41BE5FF-4003-4062-A5FB-960514631F35}" type="pres">
      <dgm:prSet presAssocID="{AA9309D6-F2D5-42FF-A204-AB4EE09E351B}" presName="root" presStyleCnt="0">
        <dgm:presLayoutVars>
          <dgm:dir/>
          <dgm:resizeHandles val="exact"/>
        </dgm:presLayoutVars>
      </dgm:prSet>
      <dgm:spPr/>
    </dgm:pt>
    <dgm:pt modelId="{F0C6908C-C33F-4A78-89F5-EE06E5EA6E66}" type="pres">
      <dgm:prSet presAssocID="{D0EB50B3-EE83-495D-AD83-B5AE8F4D1932}" presName="compNode" presStyleCnt="0"/>
      <dgm:spPr/>
    </dgm:pt>
    <dgm:pt modelId="{CC9D8AF6-4AD6-42DE-92EE-F5F090691552}" type="pres">
      <dgm:prSet presAssocID="{D0EB50B3-EE83-495D-AD83-B5AE8F4D1932}" presName="iconBgRect" presStyleLbl="bgShp" presStyleIdx="0" presStyleCnt="2"/>
      <dgm:spPr/>
    </dgm:pt>
    <dgm:pt modelId="{6FA52515-C116-4B47-BE6C-34370744A51E}" type="pres">
      <dgm:prSet presAssocID="{D0EB50B3-EE83-495D-AD83-B5AE8F4D1932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usica"/>
        </a:ext>
      </dgm:extLst>
    </dgm:pt>
    <dgm:pt modelId="{45A881D7-B426-4FE1-9B50-B463BE5F59DA}" type="pres">
      <dgm:prSet presAssocID="{D0EB50B3-EE83-495D-AD83-B5AE8F4D1932}" presName="spaceRect" presStyleCnt="0"/>
      <dgm:spPr/>
    </dgm:pt>
    <dgm:pt modelId="{96B1A5EA-D75C-466F-BCB9-D68369DB9FD8}" type="pres">
      <dgm:prSet presAssocID="{D0EB50B3-EE83-495D-AD83-B5AE8F4D1932}" presName="textRect" presStyleLbl="revTx" presStyleIdx="0" presStyleCnt="2">
        <dgm:presLayoutVars>
          <dgm:chMax val="1"/>
          <dgm:chPref val="1"/>
        </dgm:presLayoutVars>
      </dgm:prSet>
      <dgm:spPr/>
    </dgm:pt>
    <dgm:pt modelId="{A3878D15-2FAE-4438-BB0A-9F2D3F169A88}" type="pres">
      <dgm:prSet presAssocID="{1A2DE145-81D8-418F-8AF9-06FADE79E5D1}" presName="sibTrans" presStyleCnt="0"/>
      <dgm:spPr/>
    </dgm:pt>
    <dgm:pt modelId="{7B8E7171-FB4E-463B-935F-3BDFD3CF489C}" type="pres">
      <dgm:prSet presAssocID="{79EEEDD0-1F7A-4724-9065-1F270A18D77D}" presName="compNode" presStyleCnt="0"/>
      <dgm:spPr/>
    </dgm:pt>
    <dgm:pt modelId="{DBC7F14A-8C6B-45DB-BA9B-3511E99265AA}" type="pres">
      <dgm:prSet presAssocID="{79EEEDD0-1F7A-4724-9065-1F270A18D77D}" presName="iconBgRect" presStyleLbl="bgShp" presStyleIdx="1" presStyleCnt="2"/>
      <dgm:spPr/>
    </dgm:pt>
    <dgm:pt modelId="{47236D85-9664-4D2A-9223-C81616066B80}" type="pres">
      <dgm:prSet presAssocID="{79EEEDD0-1F7A-4724-9065-1F270A18D77D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egno di spunta"/>
        </a:ext>
      </dgm:extLst>
    </dgm:pt>
    <dgm:pt modelId="{D8E3DC29-E418-46B3-AC45-0061B3BCF10B}" type="pres">
      <dgm:prSet presAssocID="{79EEEDD0-1F7A-4724-9065-1F270A18D77D}" presName="spaceRect" presStyleCnt="0"/>
      <dgm:spPr/>
    </dgm:pt>
    <dgm:pt modelId="{4D0FAA40-D0A4-483E-9097-F48BF4B8661C}" type="pres">
      <dgm:prSet presAssocID="{79EEEDD0-1F7A-4724-9065-1F270A18D77D}" presName="textRect" presStyleLbl="revTx" presStyleIdx="1" presStyleCnt="2" custScaleX="142390">
        <dgm:presLayoutVars>
          <dgm:chMax val="1"/>
          <dgm:chPref val="1"/>
        </dgm:presLayoutVars>
      </dgm:prSet>
      <dgm:spPr/>
    </dgm:pt>
  </dgm:ptLst>
  <dgm:cxnLst>
    <dgm:cxn modelId="{AABE9C16-8DF4-4A7B-B871-F70630958DEC}" type="presOf" srcId="{AA9309D6-F2D5-42FF-A204-AB4EE09E351B}" destId="{D41BE5FF-4003-4062-A5FB-960514631F35}" srcOrd="0" destOrd="0" presId="urn:microsoft.com/office/officeart/2018/5/layout/IconCircleLabelList"/>
    <dgm:cxn modelId="{DB615965-9A3D-4557-8D72-58766644E18F}" srcId="{AA9309D6-F2D5-42FF-A204-AB4EE09E351B}" destId="{79EEEDD0-1F7A-4724-9065-1F270A18D77D}" srcOrd="1" destOrd="0" parTransId="{2E5DCC3D-0F27-46C0-BCD8-0F1D8642038E}" sibTransId="{261D833D-B142-4FEC-8BD7-E99B7016DB5A}"/>
    <dgm:cxn modelId="{99F2506E-F96F-435B-93E3-F6BB85D3EAC4}" type="presOf" srcId="{D0EB50B3-EE83-495D-AD83-B5AE8F4D1932}" destId="{96B1A5EA-D75C-466F-BCB9-D68369DB9FD8}" srcOrd="0" destOrd="0" presId="urn:microsoft.com/office/officeart/2018/5/layout/IconCircleLabelList"/>
    <dgm:cxn modelId="{0B1F40A6-BB98-4C04-BA7E-EE81AB9D8D37}" srcId="{AA9309D6-F2D5-42FF-A204-AB4EE09E351B}" destId="{D0EB50B3-EE83-495D-AD83-B5AE8F4D1932}" srcOrd="0" destOrd="0" parTransId="{2FC43A56-988A-4CCE-823D-56F0187D4B5E}" sibTransId="{1A2DE145-81D8-418F-8AF9-06FADE79E5D1}"/>
    <dgm:cxn modelId="{FD3403F2-ACE7-4640-A261-8A58DF46E952}" type="presOf" srcId="{79EEEDD0-1F7A-4724-9065-1F270A18D77D}" destId="{4D0FAA40-D0A4-483E-9097-F48BF4B8661C}" srcOrd="0" destOrd="0" presId="urn:microsoft.com/office/officeart/2018/5/layout/IconCircleLabelList"/>
    <dgm:cxn modelId="{DD57397C-C20C-4D1E-92F0-0EA16B28ECF7}" type="presParOf" srcId="{D41BE5FF-4003-4062-A5FB-960514631F35}" destId="{F0C6908C-C33F-4A78-89F5-EE06E5EA6E66}" srcOrd="0" destOrd="0" presId="urn:microsoft.com/office/officeart/2018/5/layout/IconCircleLabelList"/>
    <dgm:cxn modelId="{A742C079-1823-4D64-A168-6EA2C9F2584D}" type="presParOf" srcId="{F0C6908C-C33F-4A78-89F5-EE06E5EA6E66}" destId="{CC9D8AF6-4AD6-42DE-92EE-F5F090691552}" srcOrd="0" destOrd="0" presId="urn:microsoft.com/office/officeart/2018/5/layout/IconCircleLabelList"/>
    <dgm:cxn modelId="{B1CA799F-31B2-4D03-AA3F-09A46F51C194}" type="presParOf" srcId="{F0C6908C-C33F-4A78-89F5-EE06E5EA6E66}" destId="{6FA52515-C116-4B47-BE6C-34370744A51E}" srcOrd="1" destOrd="0" presId="urn:microsoft.com/office/officeart/2018/5/layout/IconCircleLabelList"/>
    <dgm:cxn modelId="{76A83BF8-0076-45F7-8B84-8460B459A222}" type="presParOf" srcId="{F0C6908C-C33F-4A78-89F5-EE06E5EA6E66}" destId="{45A881D7-B426-4FE1-9B50-B463BE5F59DA}" srcOrd="2" destOrd="0" presId="urn:microsoft.com/office/officeart/2018/5/layout/IconCircleLabelList"/>
    <dgm:cxn modelId="{70543A86-A36F-4250-A7AB-9E2B667831CA}" type="presParOf" srcId="{F0C6908C-C33F-4A78-89F5-EE06E5EA6E66}" destId="{96B1A5EA-D75C-466F-BCB9-D68369DB9FD8}" srcOrd="3" destOrd="0" presId="urn:microsoft.com/office/officeart/2018/5/layout/IconCircleLabelList"/>
    <dgm:cxn modelId="{E5DDEA87-C254-4135-9900-F92E75AA3639}" type="presParOf" srcId="{D41BE5FF-4003-4062-A5FB-960514631F35}" destId="{A3878D15-2FAE-4438-BB0A-9F2D3F169A88}" srcOrd="1" destOrd="0" presId="urn:microsoft.com/office/officeart/2018/5/layout/IconCircleLabelList"/>
    <dgm:cxn modelId="{2D6C7D11-7811-415C-AFFC-A8725B80AA01}" type="presParOf" srcId="{D41BE5FF-4003-4062-A5FB-960514631F35}" destId="{7B8E7171-FB4E-463B-935F-3BDFD3CF489C}" srcOrd="2" destOrd="0" presId="urn:microsoft.com/office/officeart/2018/5/layout/IconCircleLabelList"/>
    <dgm:cxn modelId="{3BE82790-FC4D-408A-8BA3-2F7E43C0F76F}" type="presParOf" srcId="{7B8E7171-FB4E-463B-935F-3BDFD3CF489C}" destId="{DBC7F14A-8C6B-45DB-BA9B-3511E99265AA}" srcOrd="0" destOrd="0" presId="urn:microsoft.com/office/officeart/2018/5/layout/IconCircleLabelList"/>
    <dgm:cxn modelId="{BA9F227B-D510-4A00-A949-9316DAAE3B0F}" type="presParOf" srcId="{7B8E7171-FB4E-463B-935F-3BDFD3CF489C}" destId="{47236D85-9664-4D2A-9223-C81616066B80}" srcOrd="1" destOrd="0" presId="urn:microsoft.com/office/officeart/2018/5/layout/IconCircleLabelList"/>
    <dgm:cxn modelId="{B8C8B69C-5586-444F-AB5D-8BBF9604DDC8}" type="presParOf" srcId="{7B8E7171-FB4E-463B-935F-3BDFD3CF489C}" destId="{D8E3DC29-E418-46B3-AC45-0061B3BCF10B}" srcOrd="2" destOrd="0" presId="urn:microsoft.com/office/officeart/2018/5/layout/IconCircleLabelList"/>
    <dgm:cxn modelId="{78CBA89A-4DCA-4A26-ABB2-B7D73E5831D3}" type="presParOf" srcId="{7B8E7171-FB4E-463B-935F-3BDFD3CF489C}" destId="{4D0FAA40-D0A4-483E-9097-F48BF4B8661C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6BE5CA-E3C8-49D2-9156-692918A5A8D6}">
      <dsp:nvSpPr>
        <dsp:cNvPr id="0" name=""/>
        <dsp:cNvSpPr/>
      </dsp:nvSpPr>
      <dsp:spPr>
        <a:xfrm>
          <a:off x="0" y="14975"/>
          <a:ext cx="6253721" cy="1191754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ITALIANO</a:t>
          </a:r>
        </a:p>
      </dsp:txBody>
      <dsp:txXfrm>
        <a:off x="58177" y="73152"/>
        <a:ext cx="6137367" cy="1075400"/>
      </dsp:txXfrm>
    </dsp:sp>
    <dsp:sp modelId="{F7608EFD-CDD4-496A-B025-1925C85183AF}">
      <dsp:nvSpPr>
        <dsp:cNvPr id="0" name=""/>
        <dsp:cNvSpPr/>
      </dsp:nvSpPr>
      <dsp:spPr>
        <a:xfrm>
          <a:off x="0" y="1293130"/>
          <a:ext cx="6253721" cy="1191754"/>
        </a:xfrm>
        <a:prstGeom prst="roundRect">
          <a:avLst/>
        </a:prstGeom>
        <a:solidFill>
          <a:schemeClr val="accent5">
            <a:hueOff val="-2252848"/>
            <a:satOff val="-5806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/>
            <a:t>MATEMATICA</a:t>
          </a:r>
          <a:br>
            <a:rPr lang="en-US" sz="3000" kern="1200" dirty="0"/>
          </a:br>
          <a:endParaRPr lang="en-US" sz="3000" kern="1200" dirty="0"/>
        </a:p>
      </dsp:txBody>
      <dsp:txXfrm>
        <a:off x="58177" y="1351307"/>
        <a:ext cx="6137367" cy="1075400"/>
      </dsp:txXfrm>
    </dsp:sp>
    <dsp:sp modelId="{614D384B-FCC3-4636-9665-706C17AE7D47}">
      <dsp:nvSpPr>
        <dsp:cNvPr id="0" name=""/>
        <dsp:cNvSpPr/>
      </dsp:nvSpPr>
      <dsp:spPr>
        <a:xfrm>
          <a:off x="0" y="2571285"/>
          <a:ext cx="6253721" cy="1191754"/>
        </a:xfrm>
        <a:prstGeom prst="roundRect">
          <a:avLst/>
        </a:prstGeom>
        <a:solidFill>
          <a:schemeClr val="accent5">
            <a:hueOff val="-4505695"/>
            <a:satOff val="-11613"/>
            <a:lumOff val="-784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/>
            <a:t>INGLESE</a:t>
          </a:r>
        </a:p>
      </dsp:txBody>
      <dsp:txXfrm>
        <a:off x="58177" y="2629462"/>
        <a:ext cx="6137367" cy="1075400"/>
      </dsp:txXfrm>
    </dsp:sp>
    <dsp:sp modelId="{D745E35A-78D1-4681-A993-158EED4CFA86}">
      <dsp:nvSpPr>
        <dsp:cNvPr id="0" name=""/>
        <dsp:cNvSpPr/>
      </dsp:nvSpPr>
      <dsp:spPr>
        <a:xfrm>
          <a:off x="0" y="3849439"/>
          <a:ext cx="6253721" cy="1191754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/>
            <a:t>FRANCESE</a:t>
          </a:r>
        </a:p>
      </dsp:txBody>
      <dsp:txXfrm>
        <a:off x="58177" y="3907616"/>
        <a:ext cx="6137367" cy="10754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9D8AF6-4AD6-42DE-92EE-F5F090691552}">
      <dsp:nvSpPr>
        <dsp:cNvPr id="0" name=""/>
        <dsp:cNvSpPr/>
      </dsp:nvSpPr>
      <dsp:spPr>
        <a:xfrm>
          <a:off x="1343905" y="361751"/>
          <a:ext cx="2161687" cy="2161687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FA52515-C116-4B47-BE6C-34370744A51E}">
      <dsp:nvSpPr>
        <dsp:cNvPr id="0" name=""/>
        <dsp:cNvSpPr/>
      </dsp:nvSpPr>
      <dsp:spPr>
        <a:xfrm>
          <a:off x="1804592" y="822439"/>
          <a:ext cx="1240312" cy="124031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6B1A5EA-D75C-466F-BCB9-D68369DB9FD8}">
      <dsp:nvSpPr>
        <dsp:cNvPr id="0" name=""/>
        <dsp:cNvSpPr/>
      </dsp:nvSpPr>
      <dsp:spPr>
        <a:xfrm>
          <a:off x="652874" y="3196751"/>
          <a:ext cx="3543750" cy="7928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1557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600" kern="1200"/>
            <a:t>Funzione Strumentale</a:t>
          </a:r>
        </a:p>
      </dsp:txBody>
      <dsp:txXfrm>
        <a:off x="652874" y="3196751"/>
        <a:ext cx="3543750" cy="792834"/>
      </dsp:txXfrm>
    </dsp:sp>
    <dsp:sp modelId="{DBC7F14A-8C6B-45DB-BA9B-3511E99265AA}">
      <dsp:nvSpPr>
        <dsp:cNvPr id="0" name=""/>
        <dsp:cNvSpPr/>
      </dsp:nvSpPr>
      <dsp:spPr>
        <a:xfrm>
          <a:off x="6258909" y="361751"/>
          <a:ext cx="2161687" cy="2161687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7236D85-9664-4D2A-9223-C81616066B80}">
      <dsp:nvSpPr>
        <dsp:cNvPr id="0" name=""/>
        <dsp:cNvSpPr/>
      </dsp:nvSpPr>
      <dsp:spPr>
        <a:xfrm>
          <a:off x="6719596" y="822439"/>
          <a:ext cx="1240312" cy="124031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D0FAA40-D0A4-483E-9097-F48BF4B8661C}">
      <dsp:nvSpPr>
        <dsp:cNvPr id="0" name=""/>
        <dsp:cNvSpPr/>
      </dsp:nvSpPr>
      <dsp:spPr>
        <a:xfrm>
          <a:off x="4816780" y="3196751"/>
          <a:ext cx="5045945" cy="7928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400" kern="1200" dirty="0"/>
            <a:t>Area 6 – </a:t>
          </a:r>
          <a:r>
            <a:rPr lang="en-US" sz="2400" kern="1200" dirty="0" err="1"/>
            <a:t>autoanalisi</a:t>
          </a:r>
          <a:r>
            <a:rPr lang="en-US" sz="2400" kern="1200" dirty="0"/>
            <a:t> e </a:t>
          </a:r>
          <a:r>
            <a:rPr lang="en-US" sz="2400" kern="1200" dirty="0" err="1"/>
            <a:t>valutazione</a:t>
          </a:r>
          <a:endParaRPr lang="en-US" sz="2400" kern="1200" dirty="0"/>
        </a:p>
        <a:p>
          <a:pPr marL="0" lvl="0" indent="0" algn="ctr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800" kern="1200" cap="none" dirty="0" err="1"/>
            <a:t>Prof.sse</a:t>
          </a:r>
          <a:r>
            <a:rPr lang="en-US" sz="1800" kern="1200" cap="none" dirty="0"/>
            <a:t> Alessandra </a:t>
          </a:r>
          <a:r>
            <a:rPr lang="en-US" sz="1800" kern="1200" cap="none" dirty="0" err="1"/>
            <a:t>Ruzzini</a:t>
          </a:r>
          <a:r>
            <a:rPr lang="en-US" sz="1800" kern="1200" cap="none" dirty="0"/>
            <a:t> e Ornella Esposito </a:t>
          </a:r>
        </a:p>
      </dsp:txBody>
      <dsp:txXfrm>
        <a:off x="4816780" y="3196751"/>
        <a:ext cx="5045945" cy="79283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0.09052</cdr:x>
      <cdr:y>0.38504</cdr:y>
    </cdr:from>
    <cdr:to>
      <cdr:x>0.27743</cdr:x>
      <cdr:y>0.62309</cdr:y>
    </cdr:to>
    <cdr:sp macro="" textlink="">
      <cdr:nvSpPr>
        <cdr:cNvPr id="2" name="Rettangolo 1">
          <a:extLst xmlns:a="http://schemas.openxmlformats.org/drawingml/2006/main">
            <a:ext uri="{FF2B5EF4-FFF2-40B4-BE49-F238E27FC236}">
              <a16:creationId xmlns:a16="http://schemas.microsoft.com/office/drawing/2014/main" id="{BFC8F9D1-095F-48AA-8748-F7D30770CB59}"/>
            </a:ext>
          </a:extLst>
        </cdr:cNvPr>
        <cdr:cNvSpPr/>
      </cdr:nvSpPr>
      <cdr:spPr>
        <a:xfrm xmlns:a="http://schemas.openxmlformats.org/drawingml/2006/main">
          <a:off x="1103561" y="1742325"/>
          <a:ext cx="2278890" cy="1077218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lIns="91440" tIns="45720" rIns="91440" bIns="4572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it-IT" sz="16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rPr>
            <a:t>Solo il 36% degli alunni ha conseguito una votazione sopra la sufficienza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0.12198</cdr:x>
      <cdr:y>0.32146</cdr:y>
    </cdr:from>
    <cdr:to>
      <cdr:x>0.30889</cdr:x>
      <cdr:y>0.55951</cdr:y>
    </cdr:to>
    <cdr:sp macro="" textlink="">
      <cdr:nvSpPr>
        <cdr:cNvPr id="2" name="Rettangolo 1">
          <a:extLst xmlns:a="http://schemas.openxmlformats.org/drawingml/2006/main">
            <a:ext uri="{FF2B5EF4-FFF2-40B4-BE49-F238E27FC236}">
              <a16:creationId xmlns:a16="http://schemas.microsoft.com/office/drawing/2014/main" id="{BFC8F9D1-095F-48AA-8748-F7D30770CB59}"/>
            </a:ext>
          </a:extLst>
        </cdr:cNvPr>
        <cdr:cNvSpPr/>
      </cdr:nvSpPr>
      <cdr:spPr>
        <a:xfrm xmlns:a="http://schemas.openxmlformats.org/drawingml/2006/main">
          <a:off x="1487229" y="1454623"/>
          <a:ext cx="2278806" cy="1077198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lIns="91440" tIns="45720" rIns="91440" bIns="4572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it-IT" sz="16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rPr>
            <a:t>Il 40% degli alunni ha conseguito una votazione sopra la sufficienza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C20BB3-3CCB-4FE5-991B-82F6BCB48AF3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746DE6-3336-457D-A091-FA20AC1C536E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3094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Argomenti da prendere in considerazione: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Ordigni bellici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La Siracusia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L'orologio ad acqua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Invenzioni meccaniche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Il planetario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Misura del diametro della pupilla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746DE6-3336-457D-A091-FA20AC1C536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0780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Argomenti da prendere in considerazione: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Opere conservate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Frammenti e testimonianze su opere perdute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746DE6-3336-457D-A091-FA20AC1C536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7061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Argomenti da prendere in considerazione: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Opere conservate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Frammenti e testimonianze su opere perdute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746DE6-3336-457D-A091-FA20AC1C536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618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Argomenti da prendere in considerazione: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Opere conservate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Frammenti e testimonianze su opere perdute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746DE6-3336-457D-A091-FA20AC1C536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504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Argomenti da prendere in considerazione: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Opere conservate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Frammenti e testimonianze su opere perdute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746DE6-3336-457D-A091-FA20AC1C536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3051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Argomenti da prendere in considerazione: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Arte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Scienza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Tecnologia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Musei e monumenti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746DE6-3336-457D-A091-FA20AC1C536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4343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0391AB-F383-4237-A071-AD1C6E9246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F6636DA-4FDE-4B32-8CCE-37EFA3E757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F87932-8FF0-4DF1-A776-9A3CE37618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495F3-B757-4FAF-98AA-EDA7D1485485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38FAB8-C9F1-4DBB-B355-D8DEE3706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4490E3-D8E8-4766-9104-14009BF563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939C1-24D7-49E9-A58A-7960365209F5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901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2000">
        <p14:reveal/>
      </p:transition>
    </mc:Choice>
    <mc:Fallback xmlns="">
      <p:transition spd="slow" advClick="0" advTm="2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3B8678-553E-4A5B-8CFE-5DB358BDF3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43AF303-1F73-4575-83E6-561589F163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36EC56-7DCF-400D-A871-C26291EB10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495F3-B757-4FAF-98AA-EDA7D1485485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FFAC5B-7C77-4F8C-ADB0-8D208A2EB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2F48AF-AB8F-4DD2-BC77-7E2F42AD3B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939C1-24D7-49E9-A58A-7960365209F5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317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2000">
        <p14:reveal/>
      </p:transition>
    </mc:Choice>
    <mc:Fallback xmlns="">
      <p:transition spd="slow" advClick="0" advTm="2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20ED820-BFE6-41B5-8064-984037A999A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A27FEA-5359-474A-B4F8-FF510DD748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4DD33D-563C-4B8C-B8C1-625FF5C5B8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495F3-B757-4FAF-98AA-EDA7D1485485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471877-89FD-46BE-832F-C5660A556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6E675F-CC4D-48CF-90C8-53829EE08B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939C1-24D7-49E9-A58A-7960365209F5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621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2000">
        <p14:reveal/>
      </p:transition>
    </mc:Choice>
    <mc:Fallback xmlns="">
      <p:transition spd="slow" advClick="0" advTm="2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CBC967-18DB-4664-9B4D-06177FB946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DF7174-64B4-4D8F-BF44-3DD1F66CAD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CD83D3-86C4-482F-A2DC-B4C55DBF3F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495F3-B757-4FAF-98AA-EDA7D1485485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F05BE2-6C23-4CB4-A63E-457E635BF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097965-24FE-4C07-BE16-69AE439950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939C1-24D7-49E9-A58A-7960365209F5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768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2000">
        <p14:reveal/>
      </p:transition>
    </mc:Choice>
    <mc:Fallback xmlns="">
      <p:transition spd="slow" advClick="0" advTm="2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33394D-04EF-440C-B08B-114464B315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EBE3F6-F021-4D6B-8B0D-EF74D7461F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96233C-6806-4593-91C0-CF4ECD84A6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495F3-B757-4FAF-98AA-EDA7D1485485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3A761E-2D3A-4397-A82C-2F3B981DE0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297E71-B59F-4260-B01B-2B7CEB089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939C1-24D7-49E9-A58A-7960365209F5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326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2000">
        <p14:reveal/>
      </p:transition>
    </mc:Choice>
    <mc:Fallback xmlns="">
      <p:transition spd="slow" advClick="0" advTm="2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94DFCB-DD40-4637-9CAB-2BAF24231C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94065F-4B44-4622-98EE-166F936489F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AF1249-B890-4466-9E24-84A2490700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0FA9B4-D282-452F-B78A-FF5873ACF4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495F3-B757-4FAF-98AA-EDA7D1485485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9B0F13-A139-4B66-9544-16480800F6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8791D0-EC30-4D8C-8764-475D8DB34F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939C1-24D7-49E9-A58A-7960365209F5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502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2000">
        <p14:reveal/>
      </p:transition>
    </mc:Choice>
    <mc:Fallback xmlns="">
      <p:transition spd="slow" advClick="0" advTm="2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33AA7D-15D2-4D5F-B1C4-501073416D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E80A0E-25B9-4E8E-8B0D-201E1C5640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89B111-0CA0-47CD-9F0B-DBCBA3AE3C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EF0E02D-3176-4B85-ACB6-721F2682742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C7D9317-BBE1-4F36-82FE-E348F6F18A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837DDCB-69F8-49FA-A111-C8AB271389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495F3-B757-4FAF-98AA-EDA7D1485485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A18B0CD-1F68-412E-9232-F267114CA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9B21FC-12CC-472D-BC38-EF413158C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939C1-24D7-49E9-A58A-7960365209F5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143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2000">
        <p14:reveal/>
      </p:transition>
    </mc:Choice>
    <mc:Fallback xmlns="">
      <p:transition spd="slow" advClick="0" advTm="2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0F51AB-8384-4E67-914C-B39484AD23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0909660-3861-4545-BF68-9ED039B5D0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495F3-B757-4FAF-98AA-EDA7D1485485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DDD5392-AC3A-4EAF-ADE6-B6CF4B50AC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5679880-BF48-4F4D-B8B3-4E99FC415F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939C1-24D7-49E9-A58A-7960365209F5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489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2000">
        <p14:reveal/>
      </p:transition>
    </mc:Choice>
    <mc:Fallback xmlns="">
      <p:transition spd="slow" advClick="0" advTm="2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7F98E25-CF37-4F73-9E22-2102381678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495F3-B757-4FAF-98AA-EDA7D1485485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9D7A0E1-38AB-4FDA-8EC1-2D7617909C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A8E424-5A91-4557-9ADF-4A9422A069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939C1-24D7-49E9-A58A-7960365209F5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8027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2000">
        <p14:reveal/>
      </p:transition>
    </mc:Choice>
    <mc:Fallback xmlns="">
      <p:transition spd="slow" advClick="0" advTm="2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6BB935-0427-44CC-A384-333EAD8317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B9DCF6-55CF-43EE-B135-BFC4B4D403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37538E-A112-4E8F-A445-1A06B0C353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30D413-9505-4ED8-BFF1-5141BE9EE3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495F3-B757-4FAF-98AA-EDA7D1485485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0815B0-4528-4FA2-8472-8F19C0F165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C9FCEF-4406-4552-BFE4-6DA376135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939C1-24D7-49E9-A58A-7960365209F5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063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2000">
        <p14:reveal/>
      </p:transition>
    </mc:Choice>
    <mc:Fallback xmlns="">
      <p:transition spd="slow" advClick="0" advTm="2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5CE22C-69D4-49EC-8858-787B3C67B0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46A4341-3C0B-4025-AE17-8F0F8FABF5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F5FF01-E0B6-419C-ABCC-70844E4EAC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501218-FFD7-4F25-B220-F5DE5F706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495F3-B757-4FAF-98AA-EDA7D1485485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87CBFB-34A6-49D8-A1D2-45DF38876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2726A4-D33A-486A-B120-648AF3D8BA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939C1-24D7-49E9-A58A-7960365209F5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7433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2000">
        <p14:reveal/>
      </p:transition>
    </mc:Choice>
    <mc:Fallback xmlns="">
      <p:transition spd="slow" advClick="0" advTm="2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C07C8C3-4165-4353-ABF2-492454AF91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9AA46A-3C66-4E4A-9907-225E50ABB7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7F8214-A11A-4309-9D51-44F35987D1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6495F3-B757-4FAF-98AA-EDA7D1485485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A334EB-8260-4F13-9553-5A8593D9DC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C1EF96-E028-4E68-864E-9B77CF9F25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1939C1-24D7-49E9-A58A-7960365209F5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020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3400" advClick="0" advTm="2000">
        <p14:reveal/>
      </p:transition>
    </mc:Choice>
    <mc:Fallback xmlns="">
      <p:transition spd="slow" advClick="0" advTm="2000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ettesere.it/it/n9437-scuola-i-cantieri-futuri-da-oggi-si-torna-in-classe.php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3.jpeg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!!Rectangle">
            <a:extLst>
              <a:ext uri="{FF2B5EF4-FFF2-40B4-BE49-F238E27FC236}">
                <a16:creationId xmlns:a16="http://schemas.microsoft.com/office/drawing/2014/main" id="{D4906370-1564-49FA-A802-58546B3922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9" cy="686646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8" descr="Biblioteca pubblica sfocata astratta con scaffali">
            <a:extLst>
              <a:ext uri="{FF2B5EF4-FFF2-40B4-BE49-F238E27FC236}">
                <a16:creationId xmlns:a16="http://schemas.microsoft.com/office/drawing/2014/main" id="{B68BE808-2FB2-4558-ACC2-0957E5DB316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5000"/>
          </a:blip>
          <a:srcRect t="1060" b="14671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54" name="Oval 48">
            <a:extLst>
              <a:ext uri="{FF2B5EF4-FFF2-40B4-BE49-F238E27FC236}">
                <a16:creationId xmlns:a16="http://schemas.microsoft.com/office/drawing/2014/main" id="{EF640709-BDFD-453B-B75D-6212E7A870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11500" y="370600"/>
            <a:ext cx="5923842" cy="5923842"/>
          </a:xfrm>
          <a:prstGeom prst="ellipse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77192" y="1032483"/>
            <a:ext cx="5037616" cy="2982360"/>
          </a:xfrm>
        </p:spPr>
        <p:txBody>
          <a:bodyPr>
            <a:normAutofit/>
          </a:bodyPr>
          <a:lstStyle/>
          <a:p>
            <a:r>
              <a:rPr lang="en-US" sz="4700" i="1" dirty="0" err="1"/>
              <a:t>Istituto</a:t>
            </a:r>
            <a:r>
              <a:rPr lang="en-US" sz="4700" i="1" dirty="0"/>
              <a:t> di </a:t>
            </a:r>
            <a:r>
              <a:rPr lang="en-US" sz="4700" i="1" dirty="0" err="1"/>
              <a:t>Istruzione</a:t>
            </a:r>
            <a:r>
              <a:rPr lang="en-US" sz="4700" i="1" dirty="0"/>
              <a:t> </a:t>
            </a:r>
            <a:r>
              <a:rPr lang="en-US" sz="4700" i="1" dirty="0" err="1"/>
              <a:t>Superiore</a:t>
            </a:r>
            <a:br>
              <a:rPr lang="en-US" sz="4700" dirty="0"/>
            </a:br>
            <a:r>
              <a:rPr lang="en-US" sz="4700" dirty="0" err="1"/>
              <a:t>Archimede</a:t>
            </a:r>
            <a:r>
              <a:rPr lang="en-US" sz="4700" dirty="0"/>
              <a:t> - Napoli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3577192" y="4106918"/>
            <a:ext cx="5037616" cy="1655762"/>
          </a:xfrm>
        </p:spPr>
        <p:txBody>
          <a:bodyPr>
            <a:normAutofit lnSpcReduction="10000"/>
          </a:bodyPr>
          <a:lstStyle/>
          <a:p>
            <a:r>
              <a:rPr lang="it-IT" sz="2200" i="1" dirty="0"/>
              <a:t>RILEVAZIONE TEST DISCIPLINARI </a:t>
            </a:r>
          </a:p>
          <a:p>
            <a:r>
              <a:rPr lang="it-IT" sz="2200" i="1" dirty="0"/>
              <a:t>competenze di base </a:t>
            </a:r>
          </a:p>
          <a:p>
            <a:r>
              <a:rPr lang="it-IT" sz="2200" i="1" dirty="0"/>
              <a:t>CLASSI PRIME</a:t>
            </a:r>
          </a:p>
          <a:p>
            <a:r>
              <a:rPr lang="it-IT" sz="2200" i="1" dirty="0"/>
              <a:t>anno scolastico 2020-2021</a:t>
            </a:r>
          </a:p>
        </p:txBody>
      </p:sp>
      <p:sp>
        <p:nvSpPr>
          <p:cNvPr id="51" name="Arc 50">
            <a:extLst>
              <a:ext uri="{FF2B5EF4-FFF2-40B4-BE49-F238E27FC236}">
                <a16:creationId xmlns:a16="http://schemas.microsoft.com/office/drawing/2014/main" id="{B4019478-3FDC-438C-8848-1D7DA864AF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9366740" flipV="1">
            <a:off x="2607299" y="8363"/>
            <a:ext cx="6816262" cy="6816262"/>
          </a:xfrm>
          <a:prstGeom prst="arc">
            <a:avLst>
              <a:gd name="adj1" fmla="val 16200000"/>
              <a:gd name="adj2" fmla="val 20401595"/>
            </a:avLst>
          </a:prstGeom>
          <a:ln w="127000" cap="rnd">
            <a:solidFill>
              <a:schemeClr val="accent4">
                <a:alpha val="9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FE406479-1D57-4209-B128-3C81746247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53400" y="4609861"/>
            <a:ext cx="873032" cy="849349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818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2000">
        <p14:reveal/>
      </p:transition>
    </mc:Choice>
    <mc:Fallback xmlns="">
      <p:transition spd="slow" advClick="0" advTm="2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2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>
            <a:extLst>
              <a:ext uri="{FF2B5EF4-FFF2-40B4-BE49-F238E27FC236}">
                <a16:creationId xmlns:a16="http://schemas.microsoft.com/office/drawing/2014/main" id="{A6906F73-A720-4219-ADE2-448FE5B63E9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l="13683" r="10375" b="-1"/>
          <a:stretch/>
        </p:blipFill>
        <p:spPr>
          <a:xfrm>
            <a:off x="4114801" y="9"/>
            <a:ext cx="8077200" cy="6860301"/>
          </a:xfrm>
          <a:prstGeom prst="rect">
            <a:avLst/>
          </a:prstGeom>
        </p:spPr>
      </p:pic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8F23F8A3-8FD7-4779-8323-FDC26BE998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7859800" cy="6858478"/>
          </a:xfrm>
          <a:custGeom>
            <a:avLst/>
            <a:gdLst>
              <a:gd name="connsiteX0" fmla="*/ 7859800 w 7859800"/>
              <a:gd name="connsiteY0" fmla="*/ 6858478 h 6858478"/>
              <a:gd name="connsiteX1" fmla="*/ 435245 w 7859800"/>
              <a:gd name="connsiteY1" fmla="*/ 6858478 h 6858478"/>
              <a:gd name="connsiteX2" fmla="*/ 435505 w 7859800"/>
              <a:gd name="connsiteY2" fmla="*/ 6857916 h 6858478"/>
              <a:gd name="connsiteX3" fmla="*/ 0 w 7859800"/>
              <a:gd name="connsiteY3" fmla="*/ 6857916 h 6858478"/>
              <a:gd name="connsiteX4" fmla="*/ 0 w 7859800"/>
              <a:gd name="connsiteY4" fmla="*/ 0 h 6858478"/>
              <a:gd name="connsiteX5" fmla="*/ 3611620 w 7859800"/>
              <a:gd name="connsiteY5" fmla="*/ 0 h 6858478"/>
              <a:gd name="connsiteX6" fmla="*/ 4677848 w 7859800"/>
              <a:gd name="connsiteY6" fmla="*/ 0 h 6858478"/>
              <a:gd name="connsiteX7" fmla="*/ 4683425 w 7859800"/>
              <a:gd name="connsiteY7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859800" h="6858478">
                <a:moveTo>
                  <a:pt x="7859800" y="6858478"/>
                </a:moveTo>
                <a:lnTo>
                  <a:pt x="435245" y="6858478"/>
                </a:lnTo>
                <a:lnTo>
                  <a:pt x="435505" y="6857916"/>
                </a:lnTo>
                <a:lnTo>
                  <a:pt x="0" y="6857916"/>
                </a:lnTo>
                <a:lnTo>
                  <a:pt x="0" y="0"/>
                </a:lnTo>
                <a:lnTo>
                  <a:pt x="3611620" y="0"/>
                </a:lnTo>
                <a:lnTo>
                  <a:pt x="4677848" y="0"/>
                </a:lnTo>
                <a:lnTo>
                  <a:pt x="4683425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F605C4CC-A25C-416F-8333-7CB7DC97D8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7431174" cy="6858478"/>
          </a:xfrm>
          <a:custGeom>
            <a:avLst/>
            <a:gdLst>
              <a:gd name="connsiteX0" fmla="*/ 7431174 w 7431174"/>
              <a:gd name="connsiteY0" fmla="*/ 6858478 h 6858478"/>
              <a:gd name="connsiteX1" fmla="*/ 6619 w 7431174"/>
              <a:gd name="connsiteY1" fmla="*/ 6858478 h 6858478"/>
              <a:gd name="connsiteX2" fmla="*/ 6879 w 7431174"/>
              <a:gd name="connsiteY2" fmla="*/ 6857916 h 6858478"/>
              <a:gd name="connsiteX3" fmla="*/ 0 w 7431174"/>
              <a:gd name="connsiteY3" fmla="*/ 6857916 h 6858478"/>
              <a:gd name="connsiteX4" fmla="*/ 0 w 7431174"/>
              <a:gd name="connsiteY4" fmla="*/ 0 h 6858478"/>
              <a:gd name="connsiteX5" fmla="*/ 3182994 w 7431174"/>
              <a:gd name="connsiteY5" fmla="*/ 0 h 6858478"/>
              <a:gd name="connsiteX6" fmla="*/ 4249222 w 7431174"/>
              <a:gd name="connsiteY6" fmla="*/ 0 h 6858478"/>
              <a:gd name="connsiteX7" fmla="*/ 4254799 w 7431174"/>
              <a:gd name="connsiteY7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431174" h="6858478">
                <a:moveTo>
                  <a:pt x="7431174" y="6858478"/>
                </a:moveTo>
                <a:lnTo>
                  <a:pt x="6619" y="6858478"/>
                </a:lnTo>
                <a:lnTo>
                  <a:pt x="6879" y="6857916"/>
                </a:lnTo>
                <a:lnTo>
                  <a:pt x="0" y="6857916"/>
                </a:lnTo>
                <a:lnTo>
                  <a:pt x="0" y="0"/>
                </a:lnTo>
                <a:lnTo>
                  <a:pt x="3182994" y="0"/>
                </a:lnTo>
                <a:lnTo>
                  <a:pt x="4249222" y="0"/>
                </a:lnTo>
                <a:lnTo>
                  <a:pt x="4254799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672" y="365125"/>
            <a:ext cx="5266155" cy="1325563"/>
          </a:xfrm>
        </p:spPr>
        <p:txBody>
          <a:bodyPr>
            <a:normAutofit/>
          </a:bodyPr>
          <a:lstStyle/>
          <a:p>
            <a:r>
              <a:rPr lang="en-US" dirty="0" err="1"/>
              <a:t>Classi</a:t>
            </a:r>
            <a:r>
              <a:rPr lang="en-US" dirty="0"/>
              <a:t> </a:t>
            </a:r>
            <a:r>
              <a:rPr lang="en-US" dirty="0" err="1"/>
              <a:t>coinvolte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>
          <a:xfrm>
            <a:off x="804672" y="1585279"/>
            <a:ext cx="5490111" cy="4154361"/>
          </a:xfrm>
        </p:spPr>
        <p:txBody>
          <a:bodyPr>
            <a:normAutofit/>
          </a:bodyPr>
          <a:lstStyle/>
          <a:p>
            <a:r>
              <a:rPr lang="en-US" sz="2000" dirty="0"/>
              <a:t>1^ A </a:t>
            </a:r>
            <a:r>
              <a:rPr lang="en-US" sz="2000" i="1" dirty="0" err="1"/>
              <a:t>amministrazione</a:t>
            </a:r>
            <a:r>
              <a:rPr lang="en-US" sz="2000" i="1" dirty="0"/>
              <a:t> </a:t>
            </a:r>
            <a:r>
              <a:rPr lang="en-US" sz="2000" i="1" dirty="0" err="1"/>
              <a:t>finanza</a:t>
            </a:r>
            <a:r>
              <a:rPr lang="en-US" sz="2000" i="1" dirty="0"/>
              <a:t> marketing</a:t>
            </a:r>
          </a:p>
          <a:p>
            <a:r>
              <a:rPr lang="en-US" sz="2000" dirty="0"/>
              <a:t>1^ B </a:t>
            </a:r>
            <a:r>
              <a:rPr lang="en-US" sz="2000" i="1" dirty="0" err="1"/>
              <a:t>amministrazione</a:t>
            </a:r>
            <a:r>
              <a:rPr lang="en-US" sz="2000" i="1" dirty="0"/>
              <a:t> </a:t>
            </a:r>
            <a:r>
              <a:rPr lang="en-US" sz="2000" i="1" dirty="0" err="1"/>
              <a:t>finanza</a:t>
            </a:r>
            <a:r>
              <a:rPr lang="en-US" sz="2000" i="1" dirty="0"/>
              <a:t> marketing</a:t>
            </a:r>
          </a:p>
          <a:p>
            <a:r>
              <a:rPr lang="en-US" sz="2000" dirty="0"/>
              <a:t>1^ C </a:t>
            </a:r>
            <a:r>
              <a:rPr lang="en-US" sz="2000" i="1" dirty="0" err="1"/>
              <a:t>amministrazione</a:t>
            </a:r>
            <a:r>
              <a:rPr lang="en-US" sz="2000" i="1" dirty="0"/>
              <a:t> </a:t>
            </a:r>
            <a:r>
              <a:rPr lang="en-US" sz="2000" i="1" dirty="0" err="1"/>
              <a:t>finanza</a:t>
            </a:r>
            <a:r>
              <a:rPr lang="en-US" sz="2000" i="1" dirty="0"/>
              <a:t> marketing</a:t>
            </a:r>
          </a:p>
          <a:p>
            <a:r>
              <a:rPr lang="en-US" sz="2000" dirty="0"/>
              <a:t>1^ A </a:t>
            </a:r>
            <a:r>
              <a:rPr lang="en-US" sz="2000" i="1" dirty="0" err="1"/>
              <a:t>costruzione</a:t>
            </a:r>
            <a:r>
              <a:rPr lang="en-US" sz="2000" i="1" dirty="0"/>
              <a:t> </a:t>
            </a:r>
            <a:r>
              <a:rPr lang="en-US" sz="2000" i="1" dirty="0" err="1"/>
              <a:t>ambiente</a:t>
            </a:r>
            <a:r>
              <a:rPr lang="en-US" sz="2000" i="1" dirty="0"/>
              <a:t> </a:t>
            </a:r>
            <a:r>
              <a:rPr lang="en-US" sz="2000" i="1" dirty="0" err="1"/>
              <a:t>territorio</a:t>
            </a:r>
            <a:endParaRPr lang="en-US" sz="2000" i="1" dirty="0"/>
          </a:p>
          <a:p>
            <a:r>
              <a:rPr lang="en-US" sz="2000" dirty="0"/>
              <a:t>1^ A </a:t>
            </a:r>
            <a:r>
              <a:rPr lang="en-US" sz="2000" i="1" dirty="0" err="1"/>
              <a:t>grafica</a:t>
            </a:r>
            <a:r>
              <a:rPr lang="en-US" sz="2000" i="1" dirty="0"/>
              <a:t> e </a:t>
            </a:r>
            <a:r>
              <a:rPr lang="en-US" sz="2000" i="1" dirty="0" err="1"/>
              <a:t>comunicazione</a:t>
            </a:r>
            <a:endParaRPr lang="en-US" sz="2000" i="1" dirty="0"/>
          </a:p>
          <a:p>
            <a:r>
              <a:rPr lang="en-US" sz="2000" dirty="0"/>
              <a:t>1^ B </a:t>
            </a:r>
            <a:r>
              <a:rPr lang="en-US" sz="2000" i="1" dirty="0" err="1"/>
              <a:t>grafica</a:t>
            </a:r>
            <a:r>
              <a:rPr lang="en-US" sz="2000" i="1" dirty="0"/>
              <a:t> e </a:t>
            </a:r>
            <a:r>
              <a:rPr lang="en-US" sz="2000" i="1" dirty="0" err="1"/>
              <a:t>comunicazione</a:t>
            </a:r>
            <a:endParaRPr lang="en-US" sz="2000" i="1" dirty="0"/>
          </a:p>
          <a:p>
            <a:r>
              <a:rPr lang="en-US" sz="2000" dirty="0"/>
              <a:t>1^ A</a:t>
            </a:r>
            <a:r>
              <a:rPr lang="en-US" sz="2000" i="1" dirty="0"/>
              <a:t> turismo</a:t>
            </a:r>
          </a:p>
          <a:p>
            <a:r>
              <a:rPr lang="en-US" sz="2000" dirty="0"/>
              <a:t>1^ B </a:t>
            </a:r>
            <a:r>
              <a:rPr lang="en-US" sz="2000" i="1" dirty="0"/>
              <a:t>turismo</a:t>
            </a:r>
          </a:p>
          <a:p>
            <a:r>
              <a:rPr lang="en-US" sz="2000" dirty="0"/>
              <a:t>1^ A</a:t>
            </a:r>
            <a:r>
              <a:rPr lang="en-US" sz="2000" i="1" dirty="0"/>
              <a:t> </a:t>
            </a:r>
            <a:r>
              <a:rPr lang="en-US" sz="2000" i="1" dirty="0" err="1"/>
              <a:t>liceo</a:t>
            </a:r>
            <a:r>
              <a:rPr lang="en-US" sz="2000" i="1" dirty="0"/>
              <a:t> </a:t>
            </a:r>
            <a:r>
              <a:rPr lang="en-US" sz="2000" i="1" dirty="0" err="1"/>
              <a:t>artistico</a:t>
            </a:r>
            <a:endParaRPr lang="en-US" sz="2000" i="1" dirty="0"/>
          </a:p>
          <a:p>
            <a:r>
              <a:rPr lang="en-US" sz="2000" dirty="0"/>
              <a:t>1^ B</a:t>
            </a:r>
            <a:r>
              <a:rPr lang="en-US" sz="2000" i="1" dirty="0"/>
              <a:t> </a:t>
            </a:r>
            <a:r>
              <a:rPr lang="en-US" sz="2000" i="1" dirty="0" err="1"/>
              <a:t>liceo</a:t>
            </a:r>
            <a:r>
              <a:rPr lang="en-US" sz="2000" i="1" dirty="0"/>
              <a:t> </a:t>
            </a:r>
            <a:r>
              <a:rPr lang="en-US" sz="2000" i="1" dirty="0" err="1"/>
              <a:t>artistico</a:t>
            </a:r>
            <a:endParaRPr lang="en-US" sz="2000" i="1" dirty="0"/>
          </a:p>
          <a:p>
            <a:endParaRPr lang="en-US" sz="2000" i="1" dirty="0"/>
          </a:p>
          <a:p>
            <a:endParaRPr lang="en-US" sz="2000" i="1" dirty="0"/>
          </a:p>
          <a:p>
            <a:endParaRPr lang="en-US" sz="2000" i="1" dirty="0"/>
          </a:p>
          <a:p>
            <a:endParaRPr lang="en-US" sz="2000" i="1" dirty="0"/>
          </a:p>
          <a:p>
            <a:endParaRPr lang="en-US" sz="2000" i="1" dirty="0"/>
          </a:p>
        </p:txBody>
      </p:sp>
    </p:spTree>
    <p:extLst>
      <p:ext uri="{BB962C8B-B14F-4D97-AF65-F5344CB8AC3E}">
        <p14:creationId xmlns:p14="http://schemas.microsoft.com/office/powerpoint/2010/main" val="142208157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2000">
        <p14:reveal/>
      </p:transition>
    </mc:Choice>
    <mc:Fallback xmlns="">
      <p:transition spd="slow" advClick="0" advTm="2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A3EFF7B1-6CB7-47D1-AD37-B870CA2B21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7FA2962B-21B6-4689-A95D-A8FF6ADE47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bg1">
              <a:alpha val="5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A745280D-ED36-41FE-8EB1-CE597C99CF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6200000">
            <a:off x="117348" y="774914"/>
            <a:ext cx="304800" cy="429768"/>
            <a:chOff x="215328" y="-46937"/>
            <a:chExt cx="304800" cy="2773841"/>
          </a:xfrm>
        </p:grpSpPr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3D26CEB3-5AE4-4088-AD63-396DB50F28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215328" y="-46937"/>
              <a:ext cx="0" cy="2773841"/>
            </a:xfrm>
            <a:prstGeom prst="line">
              <a:avLst/>
            </a:prstGeom>
            <a:ln w="25400" cmpd="sng">
              <a:solidFill>
                <a:schemeClr val="bg2">
                  <a:lumMod val="60000"/>
                  <a:lumOff val="40000"/>
                  <a:alpha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28">
              <a:extLst>
                <a:ext uri="{FF2B5EF4-FFF2-40B4-BE49-F238E27FC236}">
                  <a16:creationId xmlns:a16="http://schemas.microsoft.com/office/drawing/2014/main" id="{4AA9279A-AD34-474C-834E-6BF658144A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316928" y="-46937"/>
              <a:ext cx="0" cy="2773841"/>
            </a:xfrm>
            <a:prstGeom prst="line">
              <a:avLst/>
            </a:prstGeom>
            <a:ln w="25400" cmpd="sng">
              <a:solidFill>
                <a:schemeClr val="bg2">
                  <a:lumMod val="60000"/>
                  <a:lumOff val="40000"/>
                  <a:alpha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B3589559-7D9A-4ECD-90BB-A5565E2DAE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418528" y="-46937"/>
              <a:ext cx="0" cy="2773841"/>
            </a:xfrm>
            <a:prstGeom prst="line">
              <a:avLst/>
            </a:prstGeom>
            <a:ln w="25400" cmpd="sng">
              <a:solidFill>
                <a:schemeClr val="bg2">
                  <a:lumMod val="60000"/>
                  <a:lumOff val="40000"/>
                  <a:alpha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30">
              <a:extLst>
                <a:ext uri="{FF2B5EF4-FFF2-40B4-BE49-F238E27FC236}">
                  <a16:creationId xmlns:a16="http://schemas.microsoft.com/office/drawing/2014/main" id="{701B1A71-DCEA-4EB2-8133-98A2CD6F09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20128" y="-46937"/>
              <a:ext cx="0" cy="2773841"/>
            </a:xfrm>
            <a:prstGeom prst="line">
              <a:avLst/>
            </a:prstGeom>
            <a:ln w="25400" cmpd="sng">
              <a:solidFill>
                <a:schemeClr val="bg2">
                  <a:lumMod val="60000"/>
                  <a:lumOff val="40000"/>
                  <a:alpha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80E95A5C-1E97-41C3-9DEC-245FF6DEBF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" y="2075420"/>
            <a:ext cx="12048729" cy="4093306"/>
            <a:chOff x="1" y="2075420"/>
            <a:chExt cx="12048729" cy="4093306"/>
          </a:xfrm>
        </p:grpSpPr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8D3C3374-C720-4FCD-B6CD-AEF1D1A619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500000">
              <a:off x="7942191" y="2507571"/>
              <a:ext cx="3563871" cy="3563871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1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7639E2EF-4D23-4EA3-B29E-D6362FF722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435065" y="4048931"/>
              <a:ext cx="1381607" cy="1381607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2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730820A4-6CEA-4BF7-8DE4-F5B2D2EB23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" y="2075420"/>
              <a:ext cx="3144364" cy="3144364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  <a:alpha val="20000"/>
                  </a:schemeClr>
                </a:gs>
                <a:gs pos="100000">
                  <a:schemeClr val="tx2">
                    <a:lumMod val="50000"/>
                    <a:alpha val="1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F320E002-8AED-4D4F-A104-0585FFFB9A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2600000">
              <a:off x="10150845" y="4270841"/>
              <a:ext cx="1897885" cy="1897885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  <a:alpha val="10000"/>
                  </a:schemeClr>
                </a:gs>
                <a:gs pos="100000">
                  <a:schemeClr val="tx2">
                    <a:lumMod val="75000"/>
                    <a:alpha val="2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6A0BF3F3-3A09-42CE-9483-114BD01DD9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500000">
              <a:off x="2046780" y="3040492"/>
              <a:ext cx="2579322" cy="2579322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2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B233BD5C-DFC7-4EB7-B348-7C9B5B8D0A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500000">
              <a:off x="2224640" y="3193975"/>
              <a:ext cx="2243193" cy="2243193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10000"/>
                    </a:schemeClr>
                  </a:gs>
                  <a:gs pos="100000">
                    <a:schemeClr val="tx2">
                      <a:lumMod val="50000"/>
                      <a:alpha val="10000"/>
                    </a:schemeClr>
                  </a:gs>
                </a:gsLst>
                <a:lin ang="5400000" scaled="1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1" name="Rectangle 40">
            <a:extLst>
              <a:ext uri="{FF2B5EF4-FFF2-40B4-BE49-F238E27FC236}">
                <a16:creationId xmlns:a16="http://schemas.microsoft.com/office/drawing/2014/main" id="{A00D2CE1-35C1-46E6-BD59-CEE668BD90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438146" y="1042605"/>
            <a:ext cx="2796461" cy="71125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40000"/>
                  <a:lumOff val="60000"/>
                  <a:alpha val="0"/>
                </a:schemeClr>
              </a:gs>
              <a:gs pos="100000">
                <a:schemeClr val="tx2">
                  <a:lumMod val="75000"/>
                  <a:alpha val="10000"/>
                </a:schemeClr>
              </a:gs>
            </a:gsLst>
            <a:lin ang="8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A58DCE86-9AE1-46D1-96D6-04B8B3EDF6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259539" y="317578"/>
            <a:ext cx="548640" cy="549007"/>
            <a:chOff x="7029447" y="3514725"/>
            <a:chExt cx="1285875" cy="549007"/>
          </a:xfrm>
        </p:grpSpPr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89B74739-D423-4F25-A976-0A6CD86D17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514725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6018E700-FF08-42AA-9237-24E7A74AD3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697727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46B3488A-8A55-403E-B9C9-75AFA0CF53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880729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5089B9D-BA8D-4A64-B95F-33940D9D68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4063732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9" name="Rectangle 48">
            <a:extLst>
              <a:ext uri="{FF2B5EF4-FFF2-40B4-BE49-F238E27FC236}">
                <a16:creationId xmlns:a16="http://schemas.microsoft.com/office/drawing/2014/main" id="{E18403B7-F2C7-4C07-8522-21C3191090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" y="6140785"/>
            <a:ext cx="6095997" cy="711252"/>
          </a:xfrm>
          <a:prstGeom prst="rect">
            <a:avLst/>
          </a:prstGeom>
          <a:gradFill flip="none" rotWithShape="1">
            <a:gsLst>
              <a:gs pos="10000">
                <a:schemeClr val="tx2">
                  <a:lumMod val="50000"/>
                  <a:alpha val="10000"/>
                </a:schemeClr>
              </a:gs>
              <a:gs pos="100000">
                <a:schemeClr val="tx2">
                  <a:lumMod val="60000"/>
                  <a:lumOff val="40000"/>
                  <a:alpha val="0"/>
                </a:schemeClr>
              </a:gs>
            </a:gsLst>
            <a:lin ang="8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23B58CC6-A99E-43AF-A467-256F19287F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616345" y="5940560"/>
            <a:ext cx="1285875" cy="549007"/>
            <a:chOff x="7029447" y="3514725"/>
            <a:chExt cx="1285875" cy="549007"/>
          </a:xfrm>
        </p:grpSpPr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8FE97852-3A18-4317-B17E-8C45174F96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514725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F9D0BC6E-6D0B-4589-B1BF-372BAA3839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697727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530B892E-E062-4B0A-B79E-E55D36EC9A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880729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8D1A4DF9-C28A-4C0A-B273-702F0C4880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4063732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809" y="800286"/>
            <a:ext cx="4195140" cy="5638831"/>
          </a:xfrm>
          <a:noFill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800" kern="1200" dirty="0">
                <a:latin typeface="+mj-lt"/>
                <a:ea typeface="+mj-ea"/>
                <a:cs typeface="+mj-cs"/>
              </a:rPr>
              <a:t>Discipline </a:t>
            </a:r>
            <a:r>
              <a:rPr lang="en-US" sz="4800" kern="1200" dirty="0" err="1">
                <a:latin typeface="+mj-lt"/>
                <a:ea typeface="+mj-ea"/>
                <a:cs typeface="+mj-cs"/>
              </a:rPr>
              <a:t>coinvolte</a:t>
            </a:r>
            <a:endParaRPr lang="en-US" sz="4800" kern="1200" dirty="0"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9" name="Content Placeholder 2">
            <a:extLst>
              <a:ext uri="{FF2B5EF4-FFF2-40B4-BE49-F238E27FC236}">
                <a16:creationId xmlns:a16="http://schemas.microsoft.com/office/drawing/2014/main" id="{C15F80D3-FE5A-4508-A52C-4822DA9713B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750396"/>
              </p:ext>
            </p:extLst>
          </p:nvPr>
        </p:nvGraphicFramePr>
        <p:xfrm>
          <a:off x="4587494" y="800286"/>
          <a:ext cx="6253722" cy="50561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87398068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10000">
        <p14:reveal/>
      </p:transition>
    </mc:Choice>
    <mc:Fallback xmlns="">
      <p:transition spd="slow" advClick="0" advTm="10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19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A3BAF07C-C39E-42EB-BB22-8D46691D97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3061" cy="6858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2" name="Group 23">
            <a:extLst>
              <a:ext uri="{FF2B5EF4-FFF2-40B4-BE49-F238E27FC236}">
                <a16:creationId xmlns:a16="http://schemas.microsoft.com/office/drawing/2014/main" id="{D8E9CF54-0466-4261-9E62-0249E60E18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25" name="Freeform 5">
              <a:extLst>
                <a:ext uri="{FF2B5EF4-FFF2-40B4-BE49-F238E27FC236}">
                  <a16:creationId xmlns:a16="http://schemas.microsoft.com/office/drawing/2014/main" id="{33E32106-E8B1-4F76-9EE6-58537738A3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6">
              <a:extLst>
                <a:ext uri="{FF2B5EF4-FFF2-40B4-BE49-F238E27FC236}">
                  <a16:creationId xmlns:a16="http://schemas.microsoft.com/office/drawing/2014/main" id="{C32C2C46-A045-44FB-8A74-5EBD650C27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7">
              <a:extLst>
                <a:ext uri="{FF2B5EF4-FFF2-40B4-BE49-F238E27FC236}">
                  <a16:creationId xmlns:a16="http://schemas.microsoft.com/office/drawing/2014/main" id="{6A76F79C-6683-4940-BCF7-4BCCCEE406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8">
              <a:extLst>
                <a:ext uri="{FF2B5EF4-FFF2-40B4-BE49-F238E27FC236}">
                  <a16:creationId xmlns:a16="http://schemas.microsoft.com/office/drawing/2014/main" id="{FF4675A3-6D07-4B1F-9BFC-AEBEA1AD06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9" name="Freeform 9">
              <a:extLst>
                <a:ext uri="{FF2B5EF4-FFF2-40B4-BE49-F238E27FC236}">
                  <a16:creationId xmlns:a16="http://schemas.microsoft.com/office/drawing/2014/main" id="{765E127A-B6B7-4B1D-B7BD-6C8C969D29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0" name="Freeform 10">
              <a:extLst>
                <a:ext uri="{FF2B5EF4-FFF2-40B4-BE49-F238E27FC236}">
                  <a16:creationId xmlns:a16="http://schemas.microsoft.com/office/drawing/2014/main" id="{3BCA9D9E-C72C-4751-BFA9-10B85CACE3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1" name="Freeform 11">
              <a:extLst>
                <a:ext uri="{FF2B5EF4-FFF2-40B4-BE49-F238E27FC236}">
                  <a16:creationId xmlns:a16="http://schemas.microsoft.com/office/drawing/2014/main" id="{080C708C-69BF-441B-AB75-C98160ED06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2" name="Freeform 12">
              <a:extLst>
                <a:ext uri="{FF2B5EF4-FFF2-40B4-BE49-F238E27FC236}">
                  <a16:creationId xmlns:a16="http://schemas.microsoft.com/office/drawing/2014/main" id="{3E79964E-F8F1-4763-8892-7BC3DAE306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3" name="Freeform 13">
              <a:extLst>
                <a:ext uri="{FF2B5EF4-FFF2-40B4-BE49-F238E27FC236}">
                  <a16:creationId xmlns:a16="http://schemas.microsoft.com/office/drawing/2014/main" id="{FE09592A-FCC9-4AE5-BA0B-730C6F3BBE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4" name="Freeform 14">
              <a:extLst>
                <a:ext uri="{FF2B5EF4-FFF2-40B4-BE49-F238E27FC236}">
                  <a16:creationId xmlns:a16="http://schemas.microsoft.com/office/drawing/2014/main" id="{96448994-820C-4BC1-ABF3-4579C6F99A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5" name="Freeform 15">
              <a:extLst>
                <a:ext uri="{FF2B5EF4-FFF2-40B4-BE49-F238E27FC236}">
                  <a16:creationId xmlns:a16="http://schemas.microsoft.com/office/drawing/2014/main" id="{9BB0D192-565A-42B9-B292-CC032D71A6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6" name="Freeform 16">
              <a:extLst>
                <a:ext uri="{FF2B5EF4-FFF2-40B4-BE49-F238E27FC236}">
                  <a16:creationId xmlns:a16="http://schemas.microsoft.com/office/drawing/2014/main" id="{6D1CA09C-5F40-4E92-A7E9-D1FCEE5128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7" name="Freeform 17">
              <a:extLst>
                <a:ext uri="{FF2B5EF4-FFF2-40B4-BE49-F238E27FC236}">
                  <a16:creationId xmlns:a16="http://schemas.microsoft.com/office/drawing/2014/main" id="{379F5AA5-2E14-4880-A5A6-07AEF2AD89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8" name="Freeform 18">
              <a:extLst>
                <a:ext uri="{FF2B5EF4-FFF2-40B4-BE49-F238E27FC236}">
                  <a16:creationId xmlns:a16="http://schemas.microsoft.com/office/drawing/2014/main" id="{EF14BD32-D239-4DA3-98B3-7752073657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19">
              <a:extLst>
                <a:ext uri="{FF2B5EF4-FFF2-40B4-BE49-F238E27FC236}">
                  <a16:creationId xmlns:a16="http://schemas.microsoft.com/office/drawing/2014/main" id="{CF07B250-E5E4-4624-9BD7-8D513A67B7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20">
              <a:extLst>
                <a:ext uri="{FF2B5EF4-FFF2-40B4-BE49-F238E27FC236}">
                  <a16:creationId xmlns:a16="http://schemas.microsoft.com/office/drawing/2014/main" id="{BCC5D120-7C8C-4290-865C-4EE6E4F245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21">
              <a:extLst>
                <a:ext uri="{FF2B5EF4-FFF2-40B4-BE49-F238E27FC236}">
                  <a16:creationId xmlns:a16="http://schemas.microsoft.com/office/drawing/2014/main" id="{C24688C6-CAE5-4EF2-B2BA-A138DA0A24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22">
              <a:extLst>
                <a:ext uri="{FF2B5EF4-FFF2-40B4-BE49-F238E27FC236}">
                  <a16:creationId xmlns:a16="http://schemas.microsoft.com/office/drawing/2014/main" id="{6BD31099-7C13-4901-A04F-632B1CD846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23">
              <a:extLst>
                <a:ext uri="{FF2B5EF4-FFF2-40B4-BE49-F238E27FC236}">
                  <a16:creationId xmlns:a16="http://schemas.microsoft.com/office/drawing/2014/main" id="{679F5FF7-82B2-4033-8FBE-63170C9378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5381" y="4734143"/>
            <a:ext cx="3947420" cy="1777829"/>
          </a:xfrm>
        </p:spPr>
        <p:txBody>
          <a:bodyPr vert="horz" lIns="91440" tIns="45720" rIns="91440" bIns="45720" rtlCol="0">
            <a:normAutofit/>
          </a:bodyPr>
          <a:lstStyle/>
          <a:p>
            <a:pPr algn="ctr"/>
            <a:r>
              <a:rPr lang="en-US" sz="4000" b="1" kern="1200" dirty="0" err="1">
                <a:solidFill>
                  <a:srgbClr val="FFFF00"/>
                </a:solidFill>
                <a:latin typeface="+mj-lt"/>
                <a:ea typeface="+mj-ea"/>
                <a:cs typeface="+mj-cs"/>
              </a:rPr>
              <a:t>rilevazione</a:t>
            </a:r>
            <a:r>
              <a:rPr lang="en-US" sz="4000" b="1" kern="1200" dirty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b="1" kern="1200" dirty="0" err="1">
                <a:solidFill>
                  <a:srgbClr val="FFFF00"/>
                </a:solidFill>
                <a:latin typeface="+mj-lt"/>
                <a:ea typeface="+mj-ea"/>
                <a:cs typeface="+mj-cs"/>
              </a:rPr>
              <a:t>dati</a:t>
            </a:r>
            <a:br>
              <a:rPr lang="en-US" sz="4000" b="1" kern="1200" dirty="0">
                <a:solidFill>
                  <a:srgbClr val="FFFF00"/>
                </a:solidFill>
                <a:latin typeface="+mj-lt"/>
                <a:ea typeface="+mj-ea"/>
                <a:cs typeface="+mj-cs"/>
              </a:rPr>
            </a:br>
            <a:r>
              <a:rPr lang="en-US" sz="4000" b="1" kern="1200" dirty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ITALIANO</a:t>
            </a:r>
          </a:p>
        </p:txBody>
      </p:sp>
      <p:sp>
        <p:nvSpPr>
          <p:cNvPr id="45" name="Freeform: Shape 44">
            <a:extLst>
              <a:ext uri="{FF2B5EF4-FFF2-40B4-BE49-F238E27FC236}">
                <a16:creationId xmlns:a16="http://schemas.microsoft.com/office/drawing/2014/main" id="{44C110BA-81E8-4247-853A-5F2B93E92E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4537825"/>
          </a:xfrm>
          <a:custGeom>
            <a:avLst/>
            <a:gdLst>
              <a:gd name="connsiteX0" fmla="*/ 0 w 12192000"/>
              <a:gd name="connsiteY0" fmla="*/ 0 h 4537825"/>
              <a:gd name="connsiteX1" fmla="*/ 12192000 w 12192000"/>
              <a:gd name="connsiteY1" fmla="*/ 0 h 4537825"/>
              <a:gd name="connsiteX2" fmla="*/ 12192000 w 12192000"/>
              <a:gd name="connsiteY2" fmla="*/ 3020937 h 4537825"/>
              <a:gd name="connsiteX3" fmla="*/ 12192000 w 12192000"/>
              <a:gd name="connsiteY3" fmla="*/ 3213062 h 4537825"/>
              <a:gd name="connsiteX4" fmla="*/ 12192000 w 12192000"/>
              <a:gd name="connsiteY4" fmla="*/ 4188880 h 4537825"/>
              <a:gd name="connsiteX5" fmla="*/ 12113803 w 12192000"/>
              <a:gd name="connsiteY5" fmla="*/ 4197163 h 4537825"/>
              <a:gd name="connsiteX6" fmla="*/ 6753597 w 12192000"/>
              <a:gd name="connsiteY6" fmla="*/ 4520720 h 4537825"/>
              <a:gd name="connsiteX7" fmla="*/ 400746 w 12192000"/>
              <a:gd name="connsiteY7" fmla="*/ 4349377 h 4537825"/>
              <a:gd name="connsiteX8" fmla="*/ 0 w 12192000"/>
              <a:gd name="connsiteY8" fmla="*/ 4312401 h 4537825"/>
              <a:gd name="connsiteX9" fmla="*/ 0 w 12192000"/>
              <a:gd name="connsiteY9" fmla="*/ 3213062 h 4537825"/>
              <a:gd name="connsiteX10" fmla="*/ 0 w 12192000"/>
              <a:gd name="connsiteY10" fmla="*/ 3020937 h 4537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2192000" h="4537825">
                <a:moveTo>
                  <a:pt x="0" y="0"/>
                </a:moveTo>
                <a:lnTo>
                  <a:pt x="12192000" y="0"/>
                </a:lnTo>
                <a:lnTo>
                  <a:pt x="12192000" y="3020937"/>
                </a:lnTo>
                <a:lnTo>
                  <a:pt x="12192000" y="3213062"/>
                </a:lnTo>
                <a:lnTo>
                  <a:pt x="12192000" y="4188880"/>
                </a:lnTo>
                <a:lnTo>
                  <a:pt x="12113803" y="4197163"/>
                </a:lnTo>
                <a:cubicBezTo>
                  <a:pt x="10139508" y="4395112"/>
                  <a:pt x="8237152" y="4488115"/>
                  <a:pt x="6753597" y="4520720"/>
                </a:cubicBezTo>
                <a:cubicBezTo>
                  <a:pt x="4940362" y="4560569"/>
                  <a:pt x="2657278" y="4541239"/>
                  <a:pt x="400746" y="4349377"/>
                </a:cubicBezTo>
                <a:lnTo>
                  <a:pt x="0" y="4312401"/>
                </a:lnTo>
                <a:lnTo>
                  <a:pt x="0" y="3213062"/>
                </a:lnTo>
                <a:lnTo>
                  <a:pt x="0" y="3020937"/>
                </a:lnTo>
                <a:close/>
              </a:path>
            </a:pathLst>
          </a:custGeom>
          <a:solidFill>
            <a:schemeClr val="tx1"/>
          </a:solidFill>
          <a:ln w="444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4767660"/>
            <a:ext cx="6281873" cy="177030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algn="ctr">
              <a:buNone/>
            </a:pPr>
            <a:r>
              <a:rPr lang="en-US" sz="1800" kern="1200" dirty="0" err="1">
                <a:latin typeface="+mn-lt"/>
                <a:ea typeface="+mn-ea"/>
                <a:cs typeface="+mn-cs"/>
              </a:rPr>
              <a:t>Scrutinati</a:t>
            </a:r>
            <a:r>
              <a:rPr lang="en-US" sz="1800" kern="1200" dirty="0">
                <a:latin typeface="+mn-lt"/>
                <a:ea typeface="+mn-ea"/>
                <a:cs typeface="+mn-cs"/>
              </a:rPr>
              <a:t> 127 </a:t>
            </a:r>
            <a:r>
              <a:rPr lang="en-US" sz="1800" kern="1200" dirty="0" err="1">
                <a:latin typeface="+mn-lt"/>
                <a:ea typeface="+mn-ea"/>
                <a:cs typeface="+mn-cs"/>
              </a:rPr>
              <a:t>alunni</a:t>
            </a:r>
            <a:r>
              <a:rPr lang="en-US" sz="1800" kern="1200" dirty="0">
                <a:latin typeface="+mn-lt"/>
                <a:ea typeface="+mn-ea"/>
                <a:cs typeface="+mn-cs"/>
              </a:rPr>
              <a:t> </a:t>
            </a:r>
            <a:r>
              <a:rPr lang="en-US" sz="1800" kern="1200" dirty="0" err="1">
                <a:latin typeface="+mn-lt"/>
                <a:ea typeface="+mn-ea"/>
                <a:cs typeface="+mn-cs"/>
              </a:rPr>
              <a:t>su</a:t>
            </a:r>
            <a:r>
              <a:rPr lang="en-US" sz="1800" kern="1200" dirty="0">
                <a:latin typeface="+mn-lt"/>
                <a:ea typeface="+mn-ea"/>
                <a:cs typeface="+mn-cs"/>
              </a:rPr>
              <a:t> 170</a:t>
            </a:r>
          </a:p>
          <a:p>
            <a:pPr marL="0" indent="0" algn="ctr">
              <a:buNone/>
            </a:pPr>
            <a:r>
              <a:rPr lang="en-US" sz="1800" dirty="0"/>
              <a:t>una </a:t>
            </a:r>
            <a:r>
              <a:rPr lang="en-US" sz="1800" dirty="0" err="1"/>
              <a:t>classe</a:t>
            </a:r>
            <a:r>
              <a:rPr lang="en-US" sz="1800" dirty="0"/>
              <a:t> non ha </a:t>
            </a:r>
            <a:r>
              <a:rPr lang="en-US" sz="1800" dirty="0" err="1"/>
              <a:t>somministrato</a:t>
            </a:r>
            <a:r>
              <a:rPr lang="en-US" sz="1800" dirty="0"/>
              <a:t> il test</a:t>
            </a:r>
            <a:endParaRPr lang="en-US" sz="1800" kern="1200" dirty="0">
              <a:latin typeface="+mn-lt"/>
              <a:ea typeface="+mn-ea"/>
              <a:cs typeface="+mn-cs"/>
            </a:endParaRPr>
          </a:p>
        </p:txBody>
      </p:sp>
      <p:graphicFrame>
        <p:nvGraphicFramePr>
          <p:cNvPr id="10" name="Grafico 9">
            <a:extLst>
              <a:ext uri="{FF2B5EF4-FFF2-40B4-BE49-F238E27FC236}">
                <a16:creationId xmlns:a16="http://schemas.microsoft.com/office/drawing/2014/main" id="{CB707116-7229-4625-9EDC-88239AA80B9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6895115"/>
              </p:ext>
            </p:extLst>
          </p:nvPr>
        </p:nvGraphicFramePr>
        <p:xfrm>
          <a:off x="-7945" y="12732"/>
          <a:ext cx="12191999" cy="45250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831231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10000">
        <p14:reveal/>
      </p:transition>
    </mc:Choice>
    <mc:Fallback xmlns="">
      <p:transition spd="slow" advClick="0" advTm="10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10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A3BAF07C-C39E-42EB-BB22-8D46691D97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3061" cy="6858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2" name="Group 23">
            <a:extLst>
              <a:ext uri="{FF2B5EF4-FFF2-40B4-BE49-F238E27FC236}">
                <a16:creationId xmlns:a16="http://schemas.microsoft.com/office/drawing/2014/main" id="{D8E9CF54-0466-4261-9E62-0249E60E18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25" name="Freeform 5">
              <a:extLst>
                <a:ext uri="{FF2B5EF4-FFF2-40B4-BE49-F238E27FC236}">
                  <a16:creationId xmlns:a16="http://schemas.microsoft.com/office/drawing/2014/main" id="{33E32106-E8B1-4F76-9EE6-58537738A3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6">
              <a:extLst>
                <a:ext uri="{FF2B5EF4-FFF2-40B4-BE49-F238E27FC236}">
                  <a16:creationId xmlns:a16="http://schemas.microsoft.com/office/drawing/2014/main" id="{C32C2C46-A045-44FB-8A74-5EBD650C27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7">
              <a:extLst>
                <a:ext uri="{FF2B5EF4-FFF2-40B4-BE49-F238E27FC236}">
                  <a16:creationId xmlns:a16="http://schemas.microsoft.com/office/drawing/2014/main" id="{6A76F79C-6683-4940-BCF7-4BCCCEE406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8">
              <a:extLst>
                <a:ext uri="{FF2B5EF4-FFF2-40B4-BE49-F238E27FC236}">
                  <a16:creationId xmlns:a16="http://schemas.microsoft.com/office/drawing/2014/main" id="{FF4675A3-6D07-4B1F-9BFC-AEBEA1AD06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9" name="Freeform 9">
              <a:extLst>
                <a:ext uri="{FF2B5EF4-FFF2-40B4-BE49-F238E27FC236}">
                  <a16:creationId xmlns:a16="http://schemas.microsoft.com/office/drawing/2014/main" id="{765E127A-B6B7-4B1D-B7BD-6C8C969D29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0" name="Freeform 10">
              <a:extLst>
                <a:ext uri="{FF2B5EF4-FFF2-40B4-BE49-F238E27FC236}">
                  <a16:creationId xmlns:a16="http://schemas.microsoft.com/office/drawing/2014/main" id="{3BCA9D9E-C72C-4751-BFA9-10B85CACE3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1" name="Freeform 11">
              <a:extLst>
                <a:ext uri="{FF2B5EF4-FFF2-40B4-BE49-F238E27FC236}">
                  <a16:creationId xmlns:a16="http://schemas.microsoft.com/office/drawing/2014/main" id="{080C708C-69BF-441B-AB75-C98160ED06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2" name="Freeform 12">
              <a:extLst>
                <a:ext uri="{FF2B5EF4-FFF2-40B4-BE49-F238E27FC236}">
                  <a16:creationId xmlns:a16="http://schemas.microsoft.com/office/drawing/2014/main" id="{3E79964E-F8F1-4763-8892-7BC3DAE306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3" name="Freeform 13">
              <a:extLst>
                <a:ext uri="{FF2B5EF4-FFF2-40B4-BE49-F238E27FC236}">
                  <a16:creationId xmlns:a16="http://schemas.microsoft.com/office/drawing/2014/main" id="{FE09592A-FCC9-4AE5-BA0B-730C6F3BBE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4" name="Freeform 14">
              <a:extLst>
                <a:ext uri="{FF2B5EF4-FFF2-40B4-BE49-F238E27FC236}">
                  <a16:creationId xmlns:a16="http://schemas.microsoft.com/office/drawing/2014/main" id="{96448994-820C-4BC1-ABF3-4579C6F99A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5" name="Freeform 15">
              <a:extLst>
                <a:ext uri="{FF2B5EF4-FFF2-40B4-BE49-F238E27FC236}">
                  <a16:creationId xmlns:a16="http://schemas.microsoft.com/office/drawing/2014/main" id="{9BB0D192-565A-42B9-B292-CC032D71A6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6" name="Freeform 16">
              <a:extLst>
                <a:ext uri="{FF2B5EF4-FFF2-40B4-BE49-F238E27FC236}">
                  <a16:creationId xmlns:a16="http://schemas.microsoft.com/office/drawing/2014/main" id="{6D1CA09C-5F40-4E92-A7E9-D1FCEE5128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7" name="Freeform 17">
              <a:extLst>
                <a:ext uri="{FF2B5EF4-FFF2-40B4-BE49-F238E27FC236}">
                  <a16:creationId xmlns:a16="http://schemas.microsoft.com/office/drawing/2014/main" id="{379F5AA5-2E14-4880-A5A6-07AEF2AD89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8" name="Freeform 18">
              <a:extLst>
                <a:ext uri="{FF2B5EF4-FFF2-40B4-BE49-F238E27FC236}">
                  <a16:creationId xmlns:a16="http://schemas.microsoft.com/office/drawing/2014/main" id="{EF14BD32-D239-4DA3-98B3-7752073657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19">
              <a:extLst>
                <a:ext uri="{FF2B5EF4-FFF2-40B4-BE49-F238E27FC236}">
                  <a16:creationId xmlns:a16="http://schemas.microsoft.com/office/drawing/2014/main" id="{CF07B250-E5E4-4624-9BD7-8D513A67B7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20">
              <a:extLst>
                <a:ext uri="{FF2B5EF4-FFF2-40B4-BE49-F238E27FC236}">
                  <a16:creationId xmlns:a16="http://schemas.microsoft.com/office/drawing/2014/main" id="{BCC5D120-7C8C-4290-865C-4EE6E4F245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21">
              <a:extLst>
                <a:ext uri="{FF2B5EF4-FFF2-40B4-BE49-F238E27FC236}">
                  <a16:creationId xmlns:a16="http://schemas.microsoft.com/office/drawing/2014/main" id="{C24688C6-CAE5-4EF2-B2BA-A138DA0A24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22">
              <a:extLst>
                <a:ext uri="{FF2B5EF4-FFF2-40B4-BE49-F238E27FC236}">
                  <a16:creationId xmlns:a16="http://schemas.microsoft.com/office/drawing/2014/main" id="{6BD31099-7C13-4901-A04F-632B1CD846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23">
              <a:extLst>
                <a:ext uri="{FF2B5EF4-FFF2-40B4-BE49-F238E27FC236}">
                  <a16:creationId xmlns:a16="http://schemas.microsoft.com/office/drawing/2014/main" id="{679F5FF7-82B2-4033-8FBE-63170C9378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39109" y="4537824"/>
            <a:ext cx="3947420" cy="1777829"/>
          </a:xfrm>
        </p:spPr>
        <p:txBody>
          <a:bodyPr vert="horz" lIns="91440" tIns="45720" rIns="91440" bIns="45720" rtlCol="0">
            <a:normAutofit/>
          </a:bodyPr>
          <a:lstStyle/>
          <a:p>
            <a:pPr algn="ctr"/>
            <a:r>
              <a:rPr lang="en-US" sz="4000" b="1" kern="1200" dirty="0" err="1">
                <a:solidFill>
                  <a:srgbClr val="00B050"/>
                </a:solidFill>
                <a:latin typeface="+mj-lt"/>
                <a:ea typeface="+mj-ea"/>
                <a:cs typeface="+mj-cs"/>
              </a:rPr>
              <a:t>rilevazione</a:t>
            </a:r>
            <a:r>
              <a:rPr lang="en-US" sz="4000" b="1" kern="1200" dirty="0">
                <a:solidFill>
                  <a:srgbClr val="00B050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b="1" kern="1200" dirty="0" err="1">
                <a:solidFill>
                  <a:srgbClr val="00B050"/>
                </a:solidFill>
                <a:latin typeface="+mj-lt"/>
                <a:ea typeface="+mj-ea"/>
                <a:cs typeface="+mj-cs"/>
              </a:rPr>
              <a:t>dati</a:t>
            </a:r>
            <a:br>
              <a:rPr lang="en-US" sz="4000" b="1" kern="1200" dirty="0">
                <a:solidFill>
                  <a:srgbClr val="00B050"/>
                </a:solidFill>
                <a:latin typeface="+mj-lt"/>
                <a:ea typeface="+mj-ea"/>
                <a:cs typeface="+mj-cs"/>
              </a:rPr>
            </a:br>
            <a:r>
              <a:rPr lang="en-US" sz="4000" b="1" kern="1200" dirty="0">
                <a:solidFill>
                  <a:srgbClr val="00B050"/>
                </a:solidFill>
                <a:latin typeface="+mj-lt"/>
                <a:ea typeface="+mj-ea"/>
                <a:cs typeface="+mj-cs"/>
              </a:rPr>
              <a:t>MATEMATICA</a:t>
            </a:r>
          </a:p>
        </p:txBody>
      </p:sp>
      <p:sp>
        <p:nvSpPr>
          <p:cNvPr id="45" name="Freeform: Shape 44">
            <a:extLst>
              <a:ext uri="{FF2B5EF4-FFF2-40B4-BE49-F238E27FC236}">
                <a16:creationId xmlns:a16="http://schemas.microsoft.com/office/drawing/2014/main" id="{44C110BA-81E8-4247-853A-5F2B93E92E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4537825"/>
          </a:xfrm>
          <a:custGeom>
            <a:avLst/>
            <a:gdLst>
              <a:gd name="connsiteX0" fmla="*/ 0 w 12192000"/>
              <a:gd name="connsiteY0" fmla="*/ 0 h 4537825"/>
              <a:gd name="connsiteX1" fmla="*/ 12192000 w 12192000"/>
              <a:gd name="connsiteY1" fmla="*/ 0 h 4537825"/>
              <a:gd name="connsiteX2" fmla="*/ 12192000 w 12192000"/>
              <a:gd name="connsiteY2" fmla="*/ 3020937 h 4537825"/>
              <a:gd name="connsiteX3" fmla="*/ 12192000 w 12192000"/>
              <a:gd name="connsiteY3" fmla="*/ 3213062 h 4537825"/>
              <a:gd name="connsiteX4" fmla="*/ 12192000 w 12192000"/>
              <a:gd name="connsiteY4" fmla="*/ 4188880 h 4537825"/>
              <a:gd name="connsiteX5" fmla="*/ 12113803 w 12192000"/>
              <a:gd name="connsiteY5" fmla="*/ 4197163 h 4537825"/>
              <a:gd name="connsiteX6" fmla="*/ 6753597 w 12192000"/>
              <a:gd name="connsiteY6" fmla="*/ 4520720 h 4537825"/>
              <a:gd name="connsiteX7" fmla="*/ 400746 w 12192000"/>
              <a:gd name="connsiteY7" fmla="*/ 4349377 h 4537825"/>
              <a:gd name="connsiteX8" fmla="*/ 0 w 12192000"/>
              <a:gd name="connsiteY8" fmla="*/ 4312401 h 4537825"/>
              <a:gd name="connsiteX9" fmla="*/ 0 w 12192000"/>
              <a:gd name="connsiteY9" fmla="*/ 3213062 h 4537825"/>
              <a:gd name="connsiteX10" fmla="*/ 0 w 12192000"/>
              <a:gd name="connsiteY10" fmla="*/ 3020937 h 4537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2192000" h="4537825">
                <a:moveTo>
                  <a:pt x="0" y="0"/>
                </a:moveTo>
                <a:lnTo>
                  <a:pt x="12192000" y="0"/>
                </a:lnTo>
                <a:lnTo>
                  <a:pt x="12192000" y="3020937"/>
                </a:lnTo>
                <a:lnTo>
                  <a:pt x="12192000" y="3213062"/>
                </a:lnTo>
                <a:lnTo>
                  <a:pt x="12192000" y="4188880"/>
                </a:lnTo>
                <a:lnTo>
                  <a:pt x="12113803" y="4197163"/>
                </a:lnTo>
                <a:cubicBezTo>
                  <a:pt x="10139508" y="4395112"/>
                  <a:pt x="8237152" y="4488115"/>
                  <a:pt x="6753597" y="4520720"/>
                </a:cubicBezTo>
                <a:cubicBezTo>
                  <a:pt x="4940362" y="4560569"/>
                  <a:pt x="2657278" y="4541239"/>
                  <a:pt x="400746" y="4349377"/>
                </a:cubicBezTo>
                <a:lnTo>
                  <a:pt x="0" y="4312401"/>
                </a:lnTo>
                <a:lnTo>
                  <a:pt x="0" y="3213062"/>
                </a:lnTo>
                <a:lnTo>
                  <a:pt x="0" y="3020937"/>
                </a:lnTo>
                <a:close/>
              </a:path>
            </a:pathLst>
          </a:custGeom>
          <a:solidFill>
            <a:schemeClr val="tx1"/>
          </a:solidFill>
          <a:ln w="444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542" y="4581282"/>
            <a:ext cx="6281873" cy="177030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algn="ctr">
              <a:buNone/>
            </a:pPr>
            <a:r>
              <a:rPr lang="en-US" sz="1800" kern="1200" dirty="0" err="1">
                <a:latin typeface="+mn-lt"/>
                <a:ea typeface="+mn-ea"/>
                <a:cs typeface="+mn-cs"/>
              </a:rPr>
              <a:t>Scrutinati</a:t>
            </a:r>
            <a:r>
              <a:rPr lang="en-US" sz="1800" kern="1200" dirty="0">
                <a:latin typeface="+mn-lt"/>
                <a:ea typeface="+mn-ea"/>
                <a:cs typeface="+mn-cs"/>
              </a:rPr>
              <a:t> 69 </a:t>
            </a:r>
            <a:r>
              <a:rPr lang="en-US" sz="1800" kern="1200" dirty="0" err="1">
                <a:latin typeface="+mn-lt"/>
                <a:ea typeface="+mn-ea"/>
                <a:cs typeface="+mn-cs"/>
              </a:rPr>
              <a:t>alunni</a:t>
            </a:r>
            <a:r>
              <a:rPr lang="en-US" sz="1800" kern="1200" dirty="0">
                <a:latin typeface="+mn-lt"/>
                <a:ea typeface="+mn-ea"/>
                <a:cs typeface="+mn-cs"/>
              </a:rPr>
              <a:t> </a:t>
            </a:r>
            <a:r>
              <a:rPr lang="en-US" sz="1800" kern="1200" dirty="0" err="1">
                <a:latin typeface="+mn-lt"/>
                <a:ea typeface="+mn-ea"/>
                <a:cs typeface="+mn-cs"/>
              </a:rPr>
              <a:t>su</a:t>
            </a:r>
            <a:r>
              <a:rPr lang="en-US" sz="1800" kern="1200" dirty="0">
                <a:latin typeface="+mn-lt"/>
                <a:ea typeface="+mn-ea"/>
                <a:cs typeface="+mn-cs"/>
              </a:rPr>
              <a:t> 95</a:t>
            </a:r>
          </a:p>
          <a:p>
            <a:pPr marL="0" indent="0" algn="ctr">
              <a:buNone/>
            </a:pPr>
            <a:r>
              <a:rPr lang="en-US" sz="1800" dirty="0"/>
              <a:t>cinque </a:t>
            </a:r>
            <a:r>
              <a:rPr lang="en-US" sz="1800" dirty="0" err="1"/>
              <a:t>classi</a:t>
            </a:r>
            <a:r>
              <a:rPr lang="en-US" sz="1800" dirty="0"/>
              <a:t> non </a:t>
            </a:r>
            <a:r>
              <a:rPr lang="en-US" sz="1800" dirty="0" err="1"/>
              <a:t>hanno</a:t>
            </a:r>
            <a:r>
              <a:rPr lang="en-US" sz="1800" dirty="0"/>
              <a:t> </a:t>
            </a:r>
            <a:r>
              <a:rPr lang="en-US" sz="1800" dirty="0" err="1"/>
              <a:t>somministrato</a:t>
            </a:r>
            <a:r>
              <a:rPr lang="en-US" sz="1800" dirty="0"/>
              <a:t> il test</a:t>
            </a:r>
            <a:endParaRPr lang="en-US" sz="1800" kern="1200" dirty="0">
              <a:latin typeface="+mn-lt"/>
              <a:ea typeface="+mn-ea"/>
              <a:cs typeface="+mn-cs"/>
            </a:endParaRPr>
          </a:p>
        </p:txBody>
      </p:sp>
      <p:graphicFrame>
        <p:nvGraphicFramePr>
          <p:cNvPr id="14" name="Grafico 13">
            <a:extLst>
              <a:ext uri="{FF2B5EF4-FFF2-40B4-BE49-F238E27FC236}">
                <a16:creationId xmlns:a16="http://schemas.microsoft.com/office/drawing/2014/main" id="{60B7EDE7-52D1-4E5D-94DF-CCBCF98C59B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93691978"/>
              </p:ext>
            </p:extLst>
          </p:nvPr>
        </p:nvGraphicFramePr>
        <p:xfrm>
          <a:off x="5823" y="12732"/>
          <a:ext cx="12180353" cy="45378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4" name="Rettangolo 43">
            <a:extLst>
              <a:ext uri="{FF2B5EF4-FFF2-40B4-BE49-F238E27FC236}">
                <a16:creationId xmlns:a16="http://schemas.microsoft.com/office/drawing/2014/main" id="{2DF1571C-D7DA-4A88-B76E-9A1F3E040E55}"/>
              </a:ext>
            </a:extLst>
          </p:cNvPr>
          <p:cNvSpPr/>
          <p:nvPr/>
        </p:nvSpPr>
        <p:spPr>
          <a:xfrm>
            <a:off x="1354630" y="1776118"/>
            <a:ext cx="2278890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t-IT" sz="16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Il 68% degli alunni ha conseguito una votazione compresa tra </a:t>
            </a:r>
          </a:p>
          <a:p>
            <a:pPr algn="ctr"/>
            <a:r>
              <a:rPr lang="it-IT" sz="16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il 6 il 7 e l’8</a:t>
            </a:r>
          </a:p>
        </p:txBody>
      </p:sp>
    </p:spTree>
    <p:extLst>
      <p:ext uri="{BB962C8B-B14F-4D97-AF65-F5344CB8AC3E}">
        <p14:creationId xmlns:p14="http://schemas.microsoft.com/office/powerpoint/2010/main" val="243380788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10000">
        <p14:reveal/>
      </p:transition>
    </mc:Choice>
    <mc:Fallback xmlns="">
      <p:transition spd="slow" advClick="0" advTm="10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14" grpId="0">
        <p:bldAsOne/>
      </p:bldGraphic>
      <p:bldP spid="4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A3BAF07C-C39E-42EB-BB22-8D46691D97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3061" cy="6858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2" name="Group 23">
            <a:extLst>
              <a:ext uri="{FF2B5EF4-FFF2-40B4-BE49-F238E27FC236}">
                <a16:creationId xmlns:a16="http://schemas.microsoft.com/office/drawing/2014/main" id="{D8E9CF54-0466-4261-9E62-0249E60E18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25" name="Freeform 5">
              <a:extLst>
                <a:ext uri="{FF2B5EF4-FFF2-40B4-BE49-F238E27FC236}">
                  <a16:creationId xmlns:a16="http://schemas.microsoft.com/office/drawing/2014/main" id="{33E32106-E8B1-4F76-9EE6-58537738A3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6">
              <a:extLst>
                <a:ext uri="{FF2B5EF4-FFF2-40B4-BE49-F238E27FC236}">
                  <a16:creationId xmlns:a16="http://schemas.microsoft.com/office/drawing/2014/main" id="{C32C2C46-A045-44FB-8A74-5EBD650C27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7">
              <a:extLst>
                <a:ext uri="{FF2B5EF4-FFF2-40B4-BE49-F238E27FC236}">
                  <a16:creationId xmlns:a16="http://schemas.microsoft.com/office/drawing/2014/main" id="{6A76F79C-6683-4940-BCF7-4BCCCEE406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8">
              <a:extLst>
                <a:ext uri="{FF2B5EF4-FFF2-40B4-BE49-F238E27FC236}">
                  <a16:creationId xmlns:a16="http://schemas.microsoft.com/office/drawing/2014/main" id="{FF4675A3-6D07-4B1F-9BFC-AEBEA1AD06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9" name="Freeform 9">
              <a:extLst>
                <a:ext uri="{FF2B5EF4-FFF2-40B4-BE49-F238E27FC236}">
                  <a16:creationId xmlns:a16="http://schemas.microsoft.com/office/drawing/2014/main" id="{765E127A-B6B7-4B1D-B7BD-6C8C969D29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0" name="Freeform 10">
              <a:extLst>
                <a:ext uri="{FF2B5EF4-FFF2-40B4-BE49-F238E27FC236}">
                  <a16:creationId xmlns:a16="http://schemas.microsoft.com/office/drawing/2014/main" id="{3BCA9D9E-C72C-4751-BFA9-10B85CACE3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1" name="Freeform 11">
              <a:extLst>
                <a:ext uri="{FF2B5EF4-FFF2-40B4-BE49-F238E27FC236}">
                  <a16:creationId xmlns:a16="http://schemas.microsoft.com/office/drawing/2014/main" id="{080C708C-69BF-441B-AB75-C98160ED06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2" name="Freeform 12">
              <a:extLst>
                <a:ext uri="{FF2B5EF4-FFF2-40B4-BE49-F238E27FC236}">
                  <a16:creationId xmlns:a16="http://schemas.microsoft.com/office/drawing/2014/main" id="{3E79964E-F8F1-4763-8892-7BC3DAE306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3" name="Freeform 13">
              <a:extLst>
                <a:ext uri="{FF2B5EF4-FFF2-40B4-BE49-F238E27FC236}">
                  <a16:creationId xmlns:a16="http://schemas.microsoft.com/office/drawing/2014/main" id="{FE09592A-FCC9-4AE5-BA0B-730C6F3BBE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4" name="Freeform 14">
              <a:extLst>
                <a:ext uri="{FF2B5EF4-FFF2-40B4-BE49-F238E27FC236}">
                  <a16:creationId xmlns:a16="http://schemas.microsoft.com/office/drawing/2014/main" id="{96448994-820C-4BC1-ABF3-4579C6F99A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5" name="Freeform 15">
              <a:extLst>
                <a:ext uri="{FF2B5EF4-FFF2-40B4-BE49-F238E27FC236}">
                  <a16:creationId xmlns:a16="http://schemas.microsoft.com/office/drawing/2014/main" id="{9BB0D192-565A-42B9-B292-CC032D71A6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6" name="Freeform 16">
              <a:extLst>
                <a:ext uri="{FF2B5EF4-FFF2-40B4-BE49-F238E27FC236}">
                  <a16:creationId xmlns:a16="http://schemas.microsoft.com/office/drawing/2014/main" id="{6D1CA09C-5F40-4E92-A7E9-D1FCEE5128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7" name="Freeform 17">
              <a:extLst>
                <a:ext uri="{FF2B5EF4-FFF2-40B4-BE49-F238E27FC236}">
                  <a16:creationId xmlns:a16="http://schemas.microsoft.com/office/drawing/2014/main" id="{379F5AA5-2E14-4880-A5A6-07AEF2AD89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8" name="Freeform 18">
              <a:extLst>
                <a:ext uri="{FF2B5EF4-FFF2-40B4-BE49-F238E27FC236}">
                  <a16:creationId xmlns:a16="http://schemas.microsoft.com/office/drawing/2014/main" id="{EF14BD32-D239-4DA3-98B3-7752073657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19">
              <a:extLst>
                <a:ext uri="{FF2B5EF4-FFF2-40B4-BE49-F238E27FC236}">
                  <a16:creationId xmlns:a16="http://schemas.microsoft.com/office/drawing/2014/main" id="{CF07B250-E5E4-4624-9BD7-8D513A67B7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20">
              <a:extLst>
                <a:ext uri="{FF2B5EF4-FFF2-40B4-BE49-F238E27FC236}">
                  <a16:creationId xmlns:a16="http://schemas.microsoft.com/office/drawing/2014/main" id="{BCC5D120-7C8C-4290-865C-4EE6E4F245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21">
              <a:extLst>
                <a:ext uri="{FF2B5EF4-FFF2-40B4-BE49-F238E27FC236}">
                  <a16:creationId xmlns:a16="http://schemas.microsoft.com/office/drawing/2014/main" id="{C24688C6-CAE5-4EF2-B2BA-A138DA0A24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22">
              <a:extLst>
                <a:ext uri="{FF2B5EF4-FFF2-40B4-BE49-F238E27FC236}">
                  <a16:creationId xmlns:a16="http://schemas.microsoft.com/office/drawing/2014/main" id="{6BD31099-7C13-4901-A04F-632B1CD846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23">
              <a:extLst>
                <a:ext uri="{FF2B5EF4-FFF2-40B4-BE49-F238E27FC236}">
                  <a16:creationId xmlns:a16="http://schemas.microsoft.com/office/drawing/2014/main" id="{679F5FF7-82B2-4033-8FBE-63170C9378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4446" y="4442137"/>
            <a:ext cx="4337946" cy="1777829"/>
          </a:xfrm>
        </p:spPr>
        <p:txBody>
          <a:bodyPr vert="horz" lIns="91440" tIns="45720" rIns="91440" bIns="45720" rtlCol="0">
            <a:normAutofit/>
          </a:bodyPr>
          <a:lstStyle/>
          <a:p>
            <a:pPr algn="ctr"/>
            <a:r>
              <a:rPr lang="en-US" sz="4000" kern="1200" dirty="0" err="1">
                <a:solidFill>
                  <a:srgbClr val="FF0000"/>
                </a:solidFill>
                <a:latin typeface="+mj-lt"/>
                <a:ea typeface="+mj-ea"/>
                <a:cs typeface="+mj-cs"/>
              </a:rPr>
              <a:t>rilevazione</a:t>
            </a:r>
            <a:r>
              <a:rPr lang="en-US" sz="4000" kern="1200" dirty="0">
                <a:latin typeface="+mj-lt"/>
                <a:ea typeface="+mj-ea"/>
                <a:cs typeface="+mj-cs"/>
              </a:rPr>
              <a:t> </a:t>
            </a:r>
            <a:r>
              <a:rPr lang="en-US" sz="4000" kern="1200" dirty="0" err="1">
                <a:solidFill>
                  <a:srgbClr val="FF0000"/>
                </a:solidFill>
                <a:latin typeface="+mj-lt"/>
                <a:ea typeface="+mj-ea"/>
                <a:cs typeface="+mj-cs"/>
              </a:rPr>
              <a:t>dati</a:t>
            </a:r>
            <a:br>
              <a:rPr lang="en-US" sz="4000" kern="120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</a:br>
            <a:r>
              <a:rPr lang="en-US" sz="4000" kern="120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INGLESE</a:t>
            </a:r>
          </a:p>
        </p:txBody>
      </p:sp>
      <p:sp>
        <p:nvSpPr>
          <p:cNvPr id="45" name="Freeform: Shape 44">
            <a:extLst>
              <a:ext uri="{FF2B5EF4-FFF2-40B4-BE49-F238E27FC236}">
                <a16:creationId xmlns:a16="http://schemas.microsoft.com/office/drawing/2014/main" id="{44C110BA-81E8-4247-853A-5F2B93E92E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4537825"/>
          </a:xfrm>
          <a:custGeom>
            <a:avLst/>
            <a:gdLst>
              <a:gd name="connsiteX0" fmla="*/ 0 w 12192000"/>
              <a:gd name="connsiteY0" fmla="*/ 0 h 4537825"/>
              <a:gd name="connsiteX1" fmla="*/ 12192000 w 12192000"/>
              <a:gd name="connsiteY1" fmla="*/ 0 h 4537825"/>
              <a:gd name="connsiteX2" fmla="*/ 12192000 w 12192000"/>
              <a:gd name="connsiteY2" fmla="*/ 3020937 h 4537825"/>
              <a:gd name="connsiteX3" fmla="*/ 12192000 w 12192000"/>
              <a:gd name="connsiteY3" fmla="*/ 3213062 h 4537825"/>
              <a:gd name="connsiteX4" fmla="*/ 12192000 w 12192000"/>
              <a:gd name="connsiteY4" fmla="*/ 4188880 h 4537825"/>
              <a:gd name="connsiteX5" fmla="*/ 12113803 w 12192000"/>
              <a:gd name="connsiteY5" fmla="*/ 4197163 h 4537825"/>
              <a:gd name="connsiteX6" fmla="*/ 6753597 w 12192000"/>
              <a:gd name="connsiteY6" fmla="*/ 4520720 h 4537825"/>
              <a:gd name="connsiteX7" fmla="*/ 400746 w 12192000"/>
              <a:gd name="connsiteY7" fmla="*/ 4349377 h 4537825"/>
              <a:gd name="connsiteX8" fmla="*/ 0 w 12192000"/>
              <a:gd name="connsiteY8" fmla="*/ 4312401 h 4537825"/>
              <a:gd name="connsiteX9" fmla="*/ 0 w 12192000"/>
              <a:gd name="connsiteY9" fmla="*/ 3213062 h 4537825"/>
              <a:gd name="connsiteX10" fmla="*/ 0 w 12192000"/>
              <a:gd name="connsiteY10" fmla="*/ 3020937 h 4537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2192000" h="4537825">
                <a:moveTo>
                  <a:pt x="0" y="0"/>
                </a:moveTo>
                <a:lnTo>
                  <a:pt x="12192000" y="0"/>
                </a:lnTo>
                <a:lnTo>
                  <a:pt x="12192000" y="3020937"/>
                </a:lnTo>
                <a:lnTo>
                  <a:pt x="12192000" y="3213062"/>
                </a:lnTo>
                <a:lnTo>
                  <a:pt x="12192000" y="4188880"/>
                </a:lnTo>
                <a:lnTo>
                  <a:pt x="12113803" y="4197163"/>
                </a:lnTo>
                <a:cubicBezTo>
                  <a:pt x="10139508" y="4395112"/>
                  <a:pt x="8237152" y="4488115"/>
                  <a:pt x="6753597" y="4520720"/>
                </a:cubicBezTo>
                <a:cubicBezTo>
                  <a:pt x="4940362" y="4560569"/>
                  <a:pt x="2657278" y="4541239"/>
                  <a:pt x="400746" y="4349377"/>
                </a:cubicBezTo>
                <a:lnTo>
                  <a:pt x="0" y="4312401"/>
                </a:lnTo>
                <a:lnTo>
                  <a:pt x="0" y="3213062"/>
                </a:lnTo>
                <a:lnTo>
                  <a:pt x="0" y="3020937"/>
                </a:lnTo>
                <a:close/>
              </a:path>
            </a:pathLst>
          </a:custGeom>
          <a:solidFill>
            <a:schemeClr val="tx1"/>
          </a:solidFill>
          <a:ln w="444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05611" y="4442137"/>
            <a:ext cx="6358192" cy="192714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algn="ctr">
              <a:buNone/>
            </a:pPr>
            <a:r>
              <a:rPr lang="en-US" sz="1800" kern="1200" dirty="0" err="1">
                <a:latin typeface="+mn-lt"/>
                <a:ea typeface="+mn-ea"/>
                <a:cs typeface="+mn-cs"/>
              </a:rPr>
              <a:t>Scrutinati</a:t>
            </a:r>
            <a:r>
              <a:rPr lang="en-US" sz="1800" kern="1200" dirty="0">
                <a:latin typeface="+mn-lt"/>
                <a:ea typeface="+mn-ea"/>
                <a:cs typeface="+mn-cs"/>
              </a:rPr>
              <a:t> 129 </a:t>
            </a:r>
            <a:r>
              <a:rPr lang="en-US" sz="1800" kern="1200" dirty="0" err="1">
                <a:latin typeface="+mn-lt"/>
                <a:ea typeface="+mn-ea"/>
                <a:cs typeface="+mn-cs"/>
              </a:rPr>
              <a:t>alunni</a:t>
            </a:r>
            <a:r>
              <a:rPr lang="en-US" sz="1800" kern="1200" dirty="0">
                <a:latin typeface="+mn-lt"/>
                <a:ea typeface="+mn-ea"/>
                <a:cs typeface="+mn-cs"/>
              </a:rPr>
              <a:t> </a:t>
            </a:r>
            <a:r>
              <a:rPr lang="en-US" sz="1800" kern="1200" dirty="0" err="1">
                <a:latin typeface="+mn-lt"/>
                <a:ea typeface="+mn-ea"/>
                <a:cs typeface="+mn-cs"/>
              </a:rPr>
              <a:t>su</a:t>
            </a:r>
            <a:r>
              <a:rPr lang="en-US" sz="1800" kern="1200" dirty="0">
                <a:latin typeface="+mn-lt"/>
                <a:ea typeface="+mn-ea"/>
                <a:cs typeface="+mn-cs"/>
              </a:rPr>
              <a:t> 189</a:t>
            </a:r>
          </a:p>
          <a:p>
            <a:pPr marL="0" indent="0" algn="ctr">
              <a:buNone/>
            </a:pPr>
            <a:r>
              <a:rPr lang="en-US" sz="1800" dirty="0" err="1"/>
              <a:t>tutte</a:t>
            </a:r>
            <a:r>
              <a:rPr lang="en-US" sz="1800" dirty="0"/>
              <a:t> le </a:t>
            </a:r>
            <a:r>
              <a:rPr lang="en-US" sz="1800" dirty="0" err="1"/>
              <a:t>classi</a:t>
            </a:r>
            <a:r>
              <a:rPr lang="en-US" sz="1800" dirty="0"/>
              <a:t> </a:t>
            </a:r>
            <a:r>
              <a:rPr lang="en-US" sz="1800" dirty="0" err="1"/>
              <a:t>hanno</a:t>
            </a:r>
            <a:r>
              <a:rPr lang="en-US" sz="1800" dirty="0"/>
              <a:t> </a:t>
            </a:r>
            <a:r>
              <a:rPr lang="en-US" sz="1800" dirty="0" err="1"/>
              <a:t>somministrato</a:t>
            </a:r>
            <a:r>
              <a:rPr lang="en-US" sz="1800" dirty="0"/>
              <a:t> il test</a:t>
            </a:r>
            <a:endParaRPr lang="en-US" sz="1800" kern="1200" dirty="0">
              <a:latin typeface="+mn-lt"/>
              <a:ea typeface="+mn-ea"/>
              <a:cs typeface="+mn-cs"/>
            </a:endParaRPr>
          </a:p>
        </p:txBody>
      </p:sp>
      <p:graphicFrame>
        <p:nvGraphicFramePr>
          <p:cNvPr id="12" name="Grafico 11">
            <a:extLst>
              <a:ext uri="{FF2B5EF4-FFF2-40B4-BE49-F238E27FC236}">
                <a16:creationId xmlns:a16="http://schemas.microsoft.com/office/drawing/2014/main" id="{FEC3154A-8EB0-44CB-AC20-76867CCC387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29767445"/>
              </p:ext>
            </p:extLst>
          </p:nvPr>
        </p:nvGraphicFramePr>
        <p:xfrm>
          <a:off x="1787525" y="-440422"/>
          <a:ext cx="8128000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6" name="Grafico 45">
            <a:extLst>
              <a:ext uri="{FF2B5EF4-FFF2-40B4-BE49-F238E27FC236}">
                <a16:creationId xmlns:a16="http://schemas.microsoft.com/office/drawing/2014/main" id="{16CF9B8A-9DE6-437A-BE59-29FB64DD881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61591694"/>
              </p:ext>
            </p:extLst>
          </p:nvPr>
        </p:nvGraphicFramePr>
        <p:xfrm>
          <a:off x="-7945" y="12732"/>
          <a:ext cx="12191999" cy="45250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52006256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10000">
        <p14:reveal/>
      </p:transition>
    </mc:Choice>
    <mc:Fallback xmlns="">
      <p:transition spd="slow" advClick="0" advTm="10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6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A3BAF07C-C39E-42EB-BB22-8D46691D97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3061" cy="6858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2" name="Group 23">
            <a:extLst>
              <a:ext uri="{FF2B5EF4-FFF2-40B4-BE49-F238E27FC236}">
                <a16:creationId xmlns:a16="http://schemas.microsoft.com/office/drawing/2014/main" id="{D8E9CF54-0466-4261-9E62-0249E60E18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25" name="Freeform 5">
              <a:extLst>
                <a:ext uri="{FF2B5EF4-FFF2-40B4-BE49-F238E27FC236}">
                  <a16:creationId xmlns:a16="http://schemas.microsoft.com/office/drawing/2014/main" id="{33E32106-E8B1-4F76-9EE6-58537738A3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6">
              <a:extLst>
                <a:ext uri="{FF2B5EF4-FFF2-40B4-BE49-F238E27FC236}">
                  <a16:creationId xmlns:a16="http://schemas.microsoft.com/office/drawing/2014/main" id="{C32C2C46-A045-44FB-8A74-5EBD650C27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7">
              <a:extLst>
                <a:ext uri="{FF2B5EF4-FFF2-40B4-BE49-F238E27FC236}">
                  <a16:creationId xmlns:a16="http://schemas.microsoft.com/office/drawing/2014/main" id="{6A76F79C-6683-4940-BCF7-4BCCCEE406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8">
              <a:extLst>
                <a:ext uri="{FF2B5EF4-FFF2-40B4-BE49-F238E27FC236}">
                  <a16:creationId xmlns:a16="http://schemas.microsoft.com/office/drawing/2014/main" id="{FF4675A3-6D07-4B1F-9BFC-AEBEA1AD06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9" name="Freeform 9">
              <a:extLst>
                <a:ext uri="{FF2B5EF4-FFF2-40B4-BE49-F238E27FC236}">
                  <a16:creationId xmlns:a16="http://schemas.microsoft.com/office/drawing/2014/main" id="{765E127A-B6B7-4B1D-B7BD-6C8C969D29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0" name="Freeform 10">
              <a:extLst>
                <a:ext uri="{FF2B5EF4-FFF2-40B4-BE49-F238E27FC236}">
                  <a16:creationId xmlns:a16="http://schemas.microsoft.com/office/drawing/2014/main" id="{3BCA9D9E-C72C-4751-BFA9-10B85CACE3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1" name="Freeform 11">
              <a:extLst>
                <a:ext uri="{FF2B5EF4-FFF2-40B4-BE49-F238E27FC236}">
                  <a16:creationId xmlns:a16="http://schemas.microsoft.com/office/drawing/2014/main" id="{080C708C-69BF-441B-AB75-C98160ED06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2" name="Freeform 12">
              <a:extLst>
                <a:ext uri="{FF2B5EF4-FFF2-40B4-BE49-F238E27FC236}">
                  <a16:creationId xmlns:a16="http://schemas.microsoft.com/office/drawing/2014/main" id="{3E79964E-F8F1-4763-8892-7BC3DAE306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3" name="Freeform 13">
              <a:extLst>
                <a:ext uri="{FF2B5EF4-FFF2-40B4-BE49-F238E27FC236}">
                  <a16:creationId xmlns:a16="http://schemas.microsoft.com/office/drawing/2014/main" id="{FE09592A-FCC9-4AE5-BA0B-730C6F3BBE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4" name="Freeform 14">
              <a:extLst>
                <a:ext uri="{FF2B5EF4-FFF2-40B4-BE49-F238E27FC236}">
                  <a16:creationId xmlns:a16="http://schemas.microsoft.com/office/drawing/2014/main" id="{96448994-820C-4BC1-ABF3-4579C6F99A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5" name="Freeform 15">
              <a:extLst>
                <a:ext uri="{FF2B5EF4-FFF2-40B4-BE49-F238E27FC236}">
                  <a16:creationId xmlns:a16="http://schemas.microsoft.com/office/drawing/2014/main" id="{9BB0D192-565A-42B9-B292-CC032D71A6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6" name="Freeform 16">
              <a:extLst>
                <a:ext uri="{FF2B5EF4-FFF2-40B4-BE49-F238E27FC236}">
                  <a16:creationId xmlns:a16="http://schemas.microsoft.com/office/drawing/2014/main" id="{6D1CA09C-5F40-4E92-A7E9-D1FCEE5128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7" name="Freeform 17">
              <a:extLst>
                <a:ext uri="{FF2B5EF4-FFF2-40B4-BE49-F238E27FC236}">
                  <a16:creationId xmlns:a16="http://schemas.microsoft.com/office/drawing/2014/main" id="{379F5AA5-2E14-4880-A5A6-07AEF2AD89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8" name="Freeform 18">
              <a:extLst>
                <a:ext uri="{FF2B5EF4-FFF2-40B4-BE49-F238E27FC236}">
                  <a16:creationId xmlns:a16="http://schemas.microsoft.com/office/drawing/2014/main" id="{EF14BD32-D239-4DA3-98B3-7752073657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19">
              <a:extLst>
                <a:ext uri="{FF2B5EF4-FFF2-40B4-BE49-F238E27FC236}">
                  <a16:creationId xmlns:a16="http://schemas.microsoft.com/office/drawing/2014/main" id="{CF07B250-E5E4-4624-9BD7-8D513A67B7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20">
              <a:extLst>
                <a:ext uri="{FF2B5EF4-FFF2-40B4-BE49-F238E27FC236}">
                  <a16:creationId xmlns:a16="http://schemas.microsoft.com/office/drawing/2014/main" id="{BCC5D120-7C8C-4290-865C-4EE6E4F245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21">
              <a:extLst>
                <a:ext uri="{FF2B5EF4-FFF2-40B4-BE49-F238E27FC236}">
                  <a16:creationId xmlns:a16="http://schemas.microsoft.com/office/drawing/2014/main" id="{C24688C6-CAE5-4EF2-B2BA-A138DA0A24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22">
              <a:extLst>
                <a:ext uri="{FF2B5EF4-FFF2-40B4-BE49-F238E27FC236}">
                  <a16:creationId xmlns:a16="http://schemas.microsoft.com/office/drawing/2014/main" id="{6BD31099-7C13-4901-A04F-632B1CD846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23">
              <a:extLst>
                <a:ext uri="{FF2B5EF4-FFF2-40B4-BE49-F238E27FC236}">
                  <a16:creationId xmlns:a16="http://schemas.microsoft.com/office/drawing/2014/main" id="{679F5FF7-82B2-4033-8FBE-63170C9378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16615" y="4509316"/>
            <a:ext cx="3947420" cy="1777829"/>
          </a:xfrm>
        </p:spPr>
        <p:txBody>
          <a:bodyPr vert="horz" lIns="91440" tIns="45720" rIns="91440" bIns="45720" rtlCol="0">
            <a:normAutofit/>
          </a:bodyPr>
          <a:lstStyle/>
          <a:p>
            <a:pPr algn="ctr"/>
            <a:r>
              <a:rPr lang="en-US" sz="4000" b="1" kern="1200" dirty="0" err="1">
                <a:solidFill>
                  <a:srgbClr val="0070C0"/>
                </a:solidFill>
                <a:latin typeface="+mj-lt"/>
                <a:ea typeface="+mj-ea"/>
                <a:cs typeface="+mj-cs"/>
              </a:rPr>
              <a:t>rilevazione</a:t>
            </a:r>
            <a:r>
              <a:rPr lang="en-US" sz="4000" b="1" kern="1200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b="1" kern="1200" dirty="0" err="1">
                <a:solidFill>
                  <a:srgbClr val="0070C0"/>
                </a:solidFill>
                <a:latin typeface="+mj-lt"/>
                <a:ea typeface="+mj-ea"/>
                <a:cs typeface="+mj-cs"/>
              </a:rPr>
              <a:t>dati</a:t>
            </a:r>
            <a:br>
              <a:rPr lang="en-US" sz="4000" b="1" kern="1200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</a:br>
            <a:r>
              <a:rPr lang="en-US" sz="4000" b="1" kern="1200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FRANCESE</a:t>
            </a:r>
          </a:p>
        </p:txBody>
      </p:sp>
      <p:sp>
        <p:nvSpPr>
          <p:cNvPr id="45" name="Freeform: Shape 44">
            <a:extLst>
              <a:ext uri="{FF2B5EF4-FFF2-40B4-BE49-F238E27FC236}">
                <a16:creationId xmlns:a16="http://schemas.microsoft.com/office/drawing/2014/main" id="{44C110BA-81E8-4247-853A-5F2B93E92E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4537825"/>
          </a:xfrm>
          <a:custGeom>
            <a:avLst/>
            <a:gdLst>
              <a:gd name="connsiteX0" fmla="*/ 0 w 12192000"/>
              <a:gd name="connsiteY0" fmla="*/ 0 h 4537825"/>
              <a:gd name="connsiteX1" fmla="*/ 12192000 w 12192000"/>
              <a:gd name="connsiteY1" fmla="*/ 0 h 4537825"/>
              <a:gd name="connsiteX2" fmla="*/ 12192000 w 12192000"/>
              <a:gd name="connsiteY2" fmla="*/ 3020937 h 4537825"/>
              <a:gd name="connsiteX3" fmla="*/ 12192000 w 12192000"/>
              <a:gd name="connsiteY3" fmla="*/ 3213062 h 4537825"/>
              <a:gd name="connsiteX4" fmla="*/ 12192000 w 12192000"/>
              <a:gd name="connsiteY4" fmla="*/ 4188880 h 4537825"/>
              <a:gd name="connsiteX5" fmla="*/ 12113803 w 12192000"/>
              <a:gd name="connsiteY5" fmla="*/ 4197163 h 4537825"/>
              <a:gd name="connsiteX6" fmla="*/ 6753597 w 12192000"/>
              <a:gd name="connsiteY6" fmla="*/ 4520720 h 4537825"/>
              <a:gd name="connsiteX7" fmla="*/ 400746 w 12192000"/>
              <a:gd name="connsiteY7" fmla="*/ 4349377 h 4537825"/>
              <a:gd name="connsiteX8" fmla="*/ 0 w 12192000"/>
              <a:gd name="connsiteY8" fmla="*/ 4312401 h 4537825"/>
              <a:gd name="connsiteX9" fmla="*/ 0 w 12192000"/>
              <a:gd name="connsiteY9" fmla="*/ 3213062 h 4537825"/>
              <a:gd name="connsiteX10" fmla="*/ 0 w 12192000"/>
              <a:gd name="connsiteY10" fmla="*/ 3020937 h 4537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2192000" h="4537825">
                <a:moveTo>
                  <a:pt x="0" y="0"/>
                </a:moveTo>
                <a:lnTo>
                  <a:pt x="12192000" y="0"/>
                </a:lnTo>
                <a:lnTo>
                  <a:pt x="12192000" y="3020937"/>
                </a:lnTo>
                <a:lnTo>
                  <a:pt x="12192000" y="3213062"/>
                </a:lnTo>
                <a:lnTo>
                  <a:pt x="12192000" y="4188880"/>
                </a:lnTo>
                <a:lnTo>
                  <a:pt x="12113803" y="4197163"/>
                </a:lnTo>
                <a:cubicBezTo>
                  <a:pt x="10139508" y="4395112"/>
                  <a:pt x="8237152" y="4488115"/>
                  <a:pt x="6753597" y="4520720"/>
                </a:cubicBezTo>
                <a:cubicBezTo>
                  <a:pt x="4940362" y="4560569"/>
                  <a:pt x="2657278" y="4541239"/>
                  <a:pt x="400746" y="4349377"/>
                </a:cubicBezTo>
                <a:lnTo>
                  <a:pt x="0" y="4312401"/>
                </a:lnTo>
                <a:lnTo>
                  <a:pt x="0" y="3213062"/>
                </a:lnTo>
                <a:lnTo>
                  <a:pt x="0" y="3020937"/>
                </a:lnTo>
                <a:close/>
              </a:path>
            </a:pathLst>
          </a:custGeom>
          <a:solidFill>
            <a:schemeClr val="tx1"/>
          </a:solidFill>
          <a:ln w="444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3500" y="4947277"/>
            <a:ext cx="4401605" cy="107085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algn="ctr">
              <a:buNone/>
            </a:pPr>
            <a:r>
              <a:rPr lang="en-US" sz="1800" kern="1200" dirty="0" err="1">
                <a:latin typeface="+mn-lt"/>
                <a:ea typeface="+mn-ea"/>
                <a:cs typeface="+mn-cs"/>
              </a:rPr>
              <a:t>Scrutinati</a:t>
            </a:r>
            <a:r>
              <a:rPr lang="en-US" sz="1800" kern="1200" dirty="0">
                <a:latin typeface="+mn-lt"/>
                <a:ea typeface="+mn-ea"/>
                <a:cs typeface="+mn-cs"/>
              </a:rPr>
              <a:t> 67 </a:t>
            </a:r>
            <a:r>
              <a:rPr lang="en-US" sz="1800" kern="1200" dirty="0" err="1">
                <a:latin typeface="+mn-lt"/>
                <a:ea typeface="+mn-ea"/>
                <a:cs typeface="+mn-cs"/>
              </a:rPr>
              <a:t>alunni</a:t>
            </a:r>
            <a:r>
              <a:rPr lang="en-US" sz="1800" kern="1200" dirty="0">
                <a:latin typeface="+mn-lt"/>
                <a:ea typeface="+mn-ea"/>
                <a:cs typeface="+mn-cs"/>
              </a:rPr>
              <a:t> </a:t>
            </a:r>
            <a:r>
              <a:rPr lang="en-US" sz="1800" kern="1200" dirty="0" err="1">
                <a:latin typeface="+mn-lt"/>
                <a:ea typeface="+mn-ea"/>
                <a:cs typeface="+mn-cs"/>
              </a:rPr>
              <a:t>su</a:t>
            </a:r>
            <a:r>
              <a:rPr lang="en-US" sz="1800" kern="1200" dirty="0">
                <a:latin typeface="+mn-lt"/>
                <a:ea typeface="+mn-ea"/>
                <a:cs typeface="+mn-cs"/>
              </a:rPr>
              <a:t> 96</a:t>
            </a:r>
          </a:p>
        </p:txBody>
      </p:sp>
      <p:graphicFrame>
        <p:nvGraphicFramePr>
          <p:cNvPr id="6" name="Grafico 5">
            <a:extLst>
              <a:ext uri="{FF2B5EF4-FFF2-40B4-BE49-F238E27FC236}">
                <a16:creationId xmlns:a16="http://schemas.microsoft.com/office/drawing/2014/main" id="{04E21EF6-CDEE-4A5E-8B1E-541E2FAD325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97576684"/>
              </p:ext>
            </p:extLst>
          </p:nvPr>
        </p:nvGraphicFramePr>
        <p:xfrm>
          <a:off x="2001031" y="-510432"/>
          <a:ext cx="8128000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Rettangolo 7">
            <a:extLst>
              <a:ext uri="{FF2B5EF4-FFF2-40B4-BE49-F238E27FC236}">
                <a16:creationId xmlns:a16="http://schemas.microsoft.com/office/drawing/2014/main" id="{D8383F5A-B268-4BE7-A35F-A3CC72373D69}"/>
              </a:ext>
            </a:extLst>
          </p:cNvPr>
          <p:cNvSpPr/>
          <p:nvPr/>
        </p:nvSpPr>
        <p:spPr>
          <a:xfrm>
            <a:off x="1195553" y="1937285"/>
            <a:ext cx="2944524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16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Il 72% degli alunn</a:t>
            </a:r>
            <a:r>
              <a:rPr lang="it-IT" sz="16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i ha conseguito </a:t>
            </a:r>
          </a:p>
          <a:p>
            <a:pPr algn="ctr"/>
            <a:r>
              <a:rPr lang="it-IT" sz="16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una votazione superiore </a:t>
            </a:r>
          </a:p>
          <a:p>
            <a:pPr algn="ctr"/>
            <a:r>
              <a:rPr lang="it-IT" sz="16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alla sufficienza</a:t>
            </a:r>
            <a:endParaRPr lang="it-IT" sz="16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5353090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 advClick="0" advTm="10000">
        <p159:morph option="byObject"/>
      </p:transition>
    </mc:Choice>
    <mc:Fallback xmlns="">
      <p:transition spd="slow" advClick="0" advTm="10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8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64593F25-4360-49DD-82F4-157389ECDB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0247" y="678558"/>
            <a:ext cx="10905066" cy="1135737"/>
          </a:xfrm>
        </p:spPr>
        <p:txBody>
          <a:bodyPr>
            <a:normAutofit/>
          </a:bodyPr>
          <a:lstStyle/>
          <a:p>
            <a:pPr algn="ctr"/>
            <a:r>
              <a:rPr lang="it-IT" sz="3600" b="1" dirty="0">
                <a:solidFill>
                  <a:srgbClr val="00B050"/>
                </a:solidFill>
                <a:latin typeface="Candara" panose="020E0502030303020204" pitchFamily="34" charset="0"/>
              </a:rPr>
              <a:t>Riepilogo dati test comuni su classi parallele</a:t>
            </a:r>
            <a:br>
              <a:rPr lang="it-IT" sz="3600" b="1" dirty="0">
                <a:solidFill>
                  <a:srgbClr val="00B050"/>
                </a:solidFill>
                <a:latin typeface="Candara" panose="020E0502030303020204" pitchFamily="34" charset="0"/>
              </a:rPr>
            </a:br>
            <a:endParaRPr lang="it-IT" sz="2000" b="1" dirty="0">
              <a:solidFill>
                <a:srgbClr val="00B050"/>
              </a:solidFill>
              <a:latin typeface="Candara" panose="020E0502030303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abella 4">
            <a:extLst>
              <a:ext uri="{FF2B5EF4-FFF2-40B4-BE49-F238E27FC236}">
                <a16:creationId xmlns:a16="http://schemas.microsoft.com/office/drawing/2014/main" id="{B39830AE-8155-4678-A774-E919864E150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58720362"/>
              </p:ext>
            </p:extLst>
          </p:nvPr>
        </p:nvGraphicFramePr>
        <p:xfrm>
          <a:off x="1484307" y="1800340"/>
          <a:ext cx="9025853" cy="4351345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785016">
                  <a:extLst>
                    <a:ext uri="{9D8B030D-6E8A-4147-A177-3AD203B41FA5}">
                      <a16:colId xmlns:a16="http://schemas.microsoft.com/office/drawing/2014/main" val="1486810915"/>
                    </a:ext>
                  </a:extLst>
                </a:gridCol>
                <a:gridCol w="2129379">
                  <a:extLst>
                    <a:ext uri="{9D8B030D-6E8A-4147-A177-3AD203B41FA5}">
                      <a16:colId xmlns:a16="http://schemas.microsoft.com/office/drawing/2014/main" val="1527257923"/>
                    </a:ext>
                  </a:extLst>
                </a:gridCol>
                <a:gridCol w="2129379">
                  <a:extLst>
                    <a:ext uri="{9D8B030D-6E8A-4147-A177-3AD203B41FA5}">
                      <a16:colId xmlns:a16="http://schemas.microsoft.com/office/drawing/2014/main" val="55722309"/>
                    </a:ext>
                  </a:extLst>
                </a:gridCol>
                <a:gridCol w="1852700">
                  <a:extLst>
                    <a:ext uri="{9D8B030D-6E8A-4147-A177-3AD203B41FA5}">
                      <a16:colId xmlns:a16="http://schemas.microsoft.com/office/drawing/2014/main" val="364036724"/>
                    </a:ext>
                  </a:extLst>
                </a:gridCol>
                <a:gridCol w="2129379">
                  <a:extLst>
                    <a:ext uri="{9D8B030D-6E8A-4147-A177-3AD203B41FA5}">
                      <a16:colId xmlns:a16="http://schemas.microsoft.com/office/drawing/2014/main" val="1559057555"/>
                    </a:ext>
                  </a:extLst>
                </a:gridCol>
              </a:tblGrid>
              <a:tr h="685105">
                <a:tc>
                  <a:txBody>
                    <a:bodyPr/>
                    <a:lstStyle/>
                    <a:p>
                      <a:endParaRPr lang="it-IT" sz="1800">
                        <a:latin typeface="Candara" panose="020E0502030303020204" pitchFamily="34" charset="0"/>
                      </a:endParaRPr>
                    </a:p>
                    <a:p>
                      <a:r>
                        <a:rPr lang="it-IT" sz="1800">
                          <a:latin typeface="Candara" panose="020E0502030303020204" pitchFamily="34" charset="0"/>
                        </a:rPr>
                        <a:t>VOTI</a:t>
                      </a:r>
                    </a:p>
                  </a:txBody>
                  <a:tcPr marL="92582" marR="92582" marT="46291" marB="462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dirty="0">
                          <a:latin typeface="Candara" panose="020E0502030303020204" pitchFamily="34" charset="0"/>
                        </a:rPr>
                        <a:t>ITALIANO</a:t>
                      </a:r>
                    </a:p>
                    <a:p>
                      <a:pPr algn="ctr"/>
                      <a:r>
                        <a:rPr lang="it-IT" sz="1800" dirty="0">
                          <a:latin typeface="Candara" panose="020E0502030303020204" pitchFamily="34" charset="0"/>
                        </a:rPr>
                        <a:t>percentuali</a:t>
                      </a:r>
                    </a:p>
                  </a:txBody>
                  <a:tcPr marL="92582" marR="92582" marT="46291" marB="462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dirty="0">
                          <a:latin typeface="Candara" panose="020E0502030303020204" pitchFamily="34" charset="0"/>
                        </a:rPr>
                        <a:t>MATEMATICA</a:t>
                      </a:r>
                    </a:p>
                    <a:p>
                      <a:pPr algn="ctr"/>
                      <a:r>
                        <a:rPr lang="it-IT" sz="1800" dirty="0">
                          <a:latin typeface="Candara" panose="020E0502030303020204" pitchFamily="34" charset="0"/>
                        </a:rPr>
                        <a:t>percentuali</a:t>
                      </a:r>
                    </a:p>
                  </a:txBody>
                  <a:tcPr marL="92582" marR="92582" marT="46291" marB="462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dirty="0">
                          <a:latin typeface="Candara" panose="020E0502030303020204" pitchFamily="34" charset="0"/>
                        </a:rPr>
                        <a:t>INGLESE</a:t>
                      </a:r>
                    </a:p>
                    <a:p>
                      <a:pPr algn="ctr"/>
                      <a:r>
                        <a:rPr lang="it-IT" sz="1800" dirty="0">
                          <a:latin typeface="Candara" panose="020E0502030303020204" pitchFamily="34" charset="0"/>
                        </a:rPr>
                        <a:t>percentuali</a:t>
                      </a:r>
                    </a:p>
                  </a:txBody>
                  <a:tcPr marL="92582" marR="92582" marT="46291" marB="462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dirty="0">
                          <a:latin typeface="Candara" panose="020E0502030303020204" pitchFamily="34" charset="0"/>
                        </a:rPr>
                        <a:t>FRANCESE</a:t>
                      </a:r>
                    </a:p>
                    <a:p>
                      <a:pPr algn="ctr"/>
                      <a:r>
                        <a:rPr lang="it-IT" sz="1800" dirty="0">
                          <a:latin typeface="Candara" panose="020E0502030303020204" pitchFamily="34" charset="0"/>
                        </a:rPr>
                        <a:t>percentuali</a:t>
                      </a:r>
                    </a:p>
                  </a:txBody>
                  <a:tcPr marL="92582" marR="92582" marT="46291" marB="46291"/>
                </a:tc>
                <a:extLst>
                  <a:ext uri="{0D108BD9-81ED-4DB2-BD59-A6C34878D82A}">
                    <a16:rowId xmlns:a16="http://schemas.microsoft.com/office/drawing/2014/main" val="1888095667"/>
                  </a:ext>
                </a:extLst>
              </a:tr>
              <a:tr h="407360">
                <a:tc>
                  <a:txBody>
                    <a:bodyPr/>
                    <a:lstStyle/>
                    <a:p>
                      <a:pPr algn="ctr"/>
                      <a:r>
                        <a:rPr lang="it-IT" sz="1800">
                          <a:latin typeface="Candara" panose="020E0502030303020204" pitchFamily="34" charset="0"/>
                        </a:rPr>
                        <a:t>2</a:t>
                      </a:r>
                    </a:p>
                  </a:txBody>
                  <a:tcPr marL="92582" marR="92582" marT="46291" marB="462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>
                          <a:latin typeface="Candara" panose="020E0502030303020204" pitchFamily="34" charset="0"/>
                        </a:rPr>
                        <a:t>12.60%</a:t>
                      </a:r>
                    </a:p>
                  </a:txBody>
                  <a:tcPr marL="92582" marR="92582" marT="46291" marB="462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dirty="0">
                          <a:latin typeface="Candara" panose="020E0502030303020204" pitchFamily="34" charset="0"/>
                        </a:rPr>
                        <a:t>1,45</a:t>
                      </a:r>
                    </a:p>
                  </a:txBody>
                  <a:tcPr marL="92582" marR="92582" marT="46291" marB="462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dirty="0">
                          <a:latin typeface="Candara" panose="020E0502030303020204" pitchFamily="34" charset="0"/>
                        </a:rPr>
                        <a:t>5,43</a:t>
                      </a:r>
                    </a:p>
                  </a:txBody>
                  <a:tcPr marL="92582" marR="92582" marT="46291" marB="462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dirty="0">
                          <a:latin typeface="Candara" panose="020E0502030303020204" pitchFamily="34" charset="0"/>
                        </a:rPr>
                        <a:t>0,00</a:t>
                      </a:r>
                    </a:p>
                  </a:txBody>
                  <a:tcPr marL="92582" marR="92582" marT="46291" marB="46291"/>
                </a:tc>
                <a:extLst>
                  <a:ext uri="{0D108BD9-81ED-4DB2-BD59-A6C34878D82A}">
                    <a16:rowId xmlns:a16="http://schemas.microsoft.com/office/drawing/2014/main" val="3416193033"/>
                  </a:ext>
                </a:extLst>
              </a:tr>
              <a:tr h="407360">
                <a:tc>
                  <a:txBody>
                    <a:bodyPr/>
                    <a:lstStyle/>
                    <a:p>
                      <a:pPr algn="ctr"/>
                      <a:r>
                        <a:rPr lang="it-IT" sz="1800">
                          <a:latin typeface="Candara" panose="020E0502030303020204" pitchFamily="34" charset="0"/>
                        </a:rPr>
                        <a:t>3</a:t>
                      </a:r>
                    </a:p>
                  </a:txBody>
                  <a:tcPr marL="92582" marR="92582" marT="46291" marB="462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>
                          <a:latin typeface="Candara" panose="020E0502030303020204" pitchFamily="34" charset="0"/>
                        </a:rPr>
                        <a:t>11,81%</a:t>
                      </a:r>
                    </a:p>
                  </a:txBody>
                  <a:tcPr marL="92582" marR="92582" marT="46291" marB="462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dirty="0">
                          <a:latin typeface="Candara" panose="020E0502030303020204" pitchFamily="34" charset="0"/>
                        </a:rPr>
                        <a:t>5,80</a:t>
                      </a:r>
                    </a:p>
                  </a:txBody>
                  <a:tcPr marL="92582" marR="92582" marT="46291" marB="462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dirty="0">
                          <a:latin typeface="Candara" panose="020E0502030303020204" pitchFamily="34" charset="0"/>
                        </a:rPr>
                        <a:t>11,63</a:t>
                      </a:r>
                    </a:p>
                  </a:txBody>
                  <a:tcPr marL="92582" marR="92582" marT="46291" marB="462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dirty="0">
                          <a:latin typeface="Candara" panose="020E0502030303020204" pitchFamily="34" charset="0"/>
                        </a:rPr>
                        <a:t>0,00</a:t>
                      </a:r>
                    </a:p>
                  </a:txBody>
                  <a:tcPr marL="92582" marR="92582" marT="46291" marB="46291"/>
                </a:tc>
                <a:extLst>
                  <a:ext uri="{0D108BD9-81ED-4DB2-BD59-A6C34878D82A}">
                    <a16:rowId xmlns:a16="http://schemas.microsoft.com/office/drawing/2014/main" val="286392915"/>
                  </a:ext>
                </a:extLst>
              </a:tr>
              <a:tr h="407360">
                <a:tc>
                  <a:txBody>
                    <a:bodyPr/>
                    <a:lstStyle/>
                    <a:p>
                      <a:pPr algn="ctr"/>
                      <a:r>
                        <a:rPr lang="it-IT" sz="1800">
                          <a:latin typeface="Candara" panose="020E0502030303020204" pitchFamily="34" charset="0"/>
                        </a:rPr>
                        <a:t>4</a:t>
                      </a:r>
                    </a:p>
                  </a:txBody>
                  <a:tcPr marL="92582" marR="92582" marT="46291" marB="462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>
                          <a:latin typeface="Candara" panose="020E0502030303020204" pitchFamily="34" charset="0"/>
                        </a:rPr>
                        <a:t>16,54%</a:t>
                      </a:r>
                    </a:p>
                  </a:txBody>
                  <a:tcPr marL="92582" marR="92582" marT="46291" marB="462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dirty="0">
                          <a:latin typeface="Candara" panose="020E0502030303020204" pitchFamily="34" charset="0"/>
                        </a:rPr>
                        <a:t>10,14</a:t>
                      </a:r>
                    </a:p>
                  </a:txBody>
                  <a:tcPr marL="92582" marR="92582" marT="46291" marB="462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dirty="0">
                          <a:latin typeface="Candara" panose="020E0502030303020204" pitchFamily="34" charset="0"/>
                        </a:rPr>
                        <a:t>17,05</a:t>
                      </a:r>
                    </a:p>
                  </a:txBody>
                  <a:tcPr marL="92582" marR="92582" marT="46291" marB="462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dirty="0">
                          <a:latin typeface="Candara" panose="020E0502030303020204" pitchFamily="34" charset="0"/>
                        </a:rPr>
                        <a:t>10,45</a:t>
                      </a:r>
                    </a:p>
                  </a:txBody>
                  <a:tcPr marL="92582" marR="92582" marT="46291" marB="46291"/>
                </a:tc>
                <a:extLst>
                  <a:ext uri="{0D108BD9-81ED-4DB2-BD59-A6C34878D82A}">
                    <a16:rowId xmlns:a16="http://schemas.microsoft.com/office/drawing/2014/main" val="2171909055"/>
                  </a:ext>
                </a:extLst>
              </a:tr>
              <a:tr h="407360">
                <a:tc>
                  <a:txBody>
                    <a:bodyPr/>
                    <a:lstStyle/>
                    <a:p>
                      <a:pPr algn="ctr"/>
                      <a:r>
                        <a:rPr lang="it-IT" sz="1800">
                          <a:latin typeface="Candara" panose="020E0502030303020204" pitchFamily="34" charset="0"/>
                        </a:rPr>
                        <a:t>5</a:t>
                      </a:r>
                    </a:p>
                  </a:txBody>
                  <a:tcPr marL="92582" marR="92582" marT="46291" marB="462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>
                          <a:latin typeface="Candara" panose="020E0502030303020204" pitchFamily="34" charset="0"/>
                        </a:rPr>
                        <a:t>21,26%</a:t>
                      </a:r>
                    </a:p>
                  </a:txBody>
                  <a:tcPr marL="92582" marR="92582" marT="46291" marB="462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dirty="0">
                          <a:latin typeface="Candara" panose="020E0502030303020204" pitchFamily="34" charset="0"/>
                        </a:rPr>
                        <a:t>14,49</a:t>
                      </a:r>
                    </a:p>
                  </a:txBody>
                  <a:tcPr marL="92582" marR="92582" marT="46291" marB="462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dirty="0">
                          <a:latin typeface="Candara" panose="020E0502030303020204" pitchFamily="34" charset="0"/>
                        </a:rPr>
                        <a:t>25,58</a:t>
                      </a:r>
                    </a:p>
                  </a:txBody>
                  <a:tcPr marL="92582" marR="92582" marT="46291" marB="462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dirty="0">
                          <a:latin typeface="Candara" panose="020E0502030303020204" pitchFamily="34" charset="0"/>
                        </a:rPr>
                        <a:t>17,91</a:t>
                      </a:r>
                    </a:p>
                  </a:txBody>
                  <a:tcPr marL="92582" marR="92582" marT="46291" marB="46291"/>
                </a:tc>
                <a:extLst>
                  <a:ext uri="{0D108BD9-81ED-4DB2-BD59-A6C34878D82A}">
                    <a16:rowId xmlns:a16="http://schemas.microsoft.com/office/drawing/2014/main" val="1900461065"/>
                  </a:ext>
                </a:extLst>
              </a:tr>
              <a:tr h="407360">
                <a:tc>
                  <a:txBody>
                    <a:bodyPr/>
                    <a:lstStyle/>
                    <a:p>
                      <a:pPr algn="ctr"/>
                      <a:r>
                        <a:rPr lang="it-IT" sz="1800">
                          <a:latin typeface="Candara" panose="020E0502030303020204" pitchFamily="34" charset="0"/>
                        </a:rPr>
                        <a:t>6</a:t>
                      </a:r>
                    </a:p>
                  </a:txBody>
                  <a:tcPr marL="92582" marR="92582" marT="46291" marB="462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>
                          <a:latin typeface="Candara" panose="020E0502030303020204" pitchFamily="34" charset="0"/>
                        </a:rPr>
                        <a:t>15,75%</a:t>
                      </a:r>
                    </a:p>
                  </a:txBody>
                  <a:tcPr marL="92582" marR="92582" marT="46291" marB="462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dirty="0">
                          <a:highlight>
                            <a:srgbClr val="FFFF00"/>
                          </a:highlight>
                          <a:latin typeface="Candara" panose="020E0502030303020204" pitchFamily="34" charset="0"/>
                        </a:rPr>
                        <a:t>40,58</a:t>
                      </a:r>
                    </a:p>
                  </a:txBody>
                  <a:tcPr marL="92582" marR="92582" marT="46291" marB="462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dirty="0">
                          <a:latin typeface="Candara" panose="020E0502030303020204" pitchFamily="34" charset="0"/>
                        </a:rPr>
                        <a:t>16,28</a:t>
                      </a:r>
                    </a:p>
                  </a:txBody>
                  <a:tcPr marL="92582" marR="92582" marT="46291" marB="462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dirty="0">
                          <a:highlight>
                            <a:srgbClr val="FFFF00"/>
                          </a:highlight>
                          <a:latin typeface="Candara" panose="020E0502030303020204" pitchFamily="34" charset="0"/>
                        </a:rPr>
                        <a:t>53,73</a:t>
                      </a:r>
                    </a:p>
                  </a:txBody>
                  <a:tcPr marL="92582" marR="92582" marT="46291" marB="46291"/>
                </a:tc>
                <a:extLst>
                  <a:ext uri="{0D108BD9-81ED-4DB2-BD59-A6C34878D82A}">
                    <a16:rowId xmlns:a16="http://schemas.microsoft.com/office/drawing/2014/main" val="765089574"/>
                  </a:ext>
                </a:extLst>
              </a:tr>
              <a:tr h="407360">
                <a:tc>
                  <a:txBody>
                    <a:bodyPr/>
                    <a:lstStyle/>
                    <a:p>
                      <a:pPr algn="ctr"/>
                      <a:r>
                        <a:rPr lang="it-IT" sz="1800">
                          <a:latin typeface="Candara" panose="020E0502030303020204" pitchFamily="34" charset="0"/>
                        </a:rPr>
                        <a:t>7</a:t>
                      </a:r>
                    </a:p>
                  </a:txBody>
                  <a:tcPr marL="92582" marR="92582" marT="46291" marB="462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>
                          <a:latin typeface="Candara" panose="020E0502030303020204" pitchFamily="34" charset="0"/>
                        </a:rPr>
                        <a:t>13,39%</a:t>
                      </a:r>
                    </a:p>
                  </a:txBody>
                  <a:tcPr marL="92582" marR="92582" marT="46291" marB="462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dirty="0">
                          <a:latin typeface="Candara" panose="020E0502030303020204" pitchFamily="34" charset="0"/>
                        </a:rPr>
                        <a:t>21,74</a:t>
                      </a:r>
                    </a:p>
                  </a:txBody>
                  <a:tcPr marL="92582" marR="92582" marT="46291" marB="462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dirty="0">
                          <a:latin typeface="Candara" panose="020E0502030303020204" pitchFamily="34" charset="0"/>
                        </a:rPr>
                        <a:t>15,50</a:t>
                      </a:r>
                    </a:p>
                  </a:txBody>
                  <a:tcPr marL="92582" marR="92582" marT="46291" marB="462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dirty="0">
                          <a:latin typeface="Candara" panose="020E0502030303020204" pitchFamily="34" charset="0"/>
                        </a:rPr>
                        <a:t>14,93</a:t>
                      </a:r>
                    </a:p>
                  </a:txBody>
                  <a:tcPr marL="92582" marR="92582" marT="46291" marB="46291"/>
                </a:tc>
                <a:extLst>
                  <a:ext uri="{0D108BD9-81ED-4DB2-BD59-A6C34878D82A}">
                    <a16:rowId xmlns:a16="http://schemas.microsoft.com/office/drawing/2014/main" val="1729479926"/>
                  </a:ext>
                </a:extLst>
              </a:tr>
              <a:tr h="407360">
                <a:tc>
                  <a:txBody>
                    <a:bodyPr/>
                    <a:lstStyle/>
                    <a:p>
                      <a:pPr algn="ctr"/>
                      <a:r>
                        <a:rPr lang="it-IT" sz="1800">
                          <a:latin typeface="Candara" panose="020E0502030303020204" pitchFamily="34" charset="0"/>
                        </a:rPr>
                        <a:t>8</a:t>
                      </a:r>
                    </a:p>
                  </a:txBody>
                  <a:tcPr marL="92582" marR="92582" marT="46291" marB="462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>
                          <a:latin typeface="Candara" panose="020E0502030303020204" pitchFamily="34" charset="0"/>
                        </a:rPr>
                        <a:t>7,09</a:t>
                      </a:r>
                    </a:p>
                  </a:txBody>
                  <a:tcPr marL="92582" marR="92582" marT="46291" marB="462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dirty="0">
                          <a:latin typeface="Candara" panose="020E0502030303020204" pitchFamily="34" charset="0"/>
                        </a:rPr>
                        <a:t>5,80</a:t>
                      </a:r>
                    </a:p>
                  </a:txBody>
                  <a:tcPr marL="92582" marR="92582" marT="46291" marB="462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dirty="0">
                          <a:latin typeface="Candara" panose="020E0502030303020204" pitchFamily="34" charset="0"/>
                        </a:rPr>
                        <a:t>7,75</a:t>
                      </a:r>
                    </a:p>
                  </a:txBody>
                  <a:tcPr marL="92582" marR="92582" marT="46291" marB="462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dirty="0">
                          <a:latin typeface="Candara" panose="020E0502030303020204" pitchFamily="34" charset="0"/>
                        </a:rPr>
                        <a:t>1,49</a:t>
                      </a:r>
                    </a:p>
                  </a:txBody>
                  <a:tcPr marL="92582" marR="92582" marT="46291" marB="46291"/>
                </a:tc>
                <a:extLst>
                  <a:ext uri="{0D108BD9-81ED-4DB2-BD59-A6C34878D82A}">
                    <a16:rowId xmlns:a16="http://schemas.microsoft.com/office/drawing/2014/main" val="85202799"/>
                  </a:ext>
                </a:extLst>
              </a:tr>
              <a:tr h="407360">
                <a:tc>
                  <a:txBody>
                    <a:bodyPr/>
                    <a:lstStyle/>
                    <a:p>
                      <a:pPr algn="ctr"/>
                      <a:r>
                        <a:rPr lang="it-IT" sz="1800">
                          <a:latin typeface="Candara" panose="020E0502030303020204" pitchFamily="34" charset="0"/>
                        </a:rPr>
                        <a:t>9</a:t>
                      </a:r>
                    </a:p>
                  </a:txBody>
                  <a:tcPr marL="92582" marR="92582" marT="46291" marB="462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>
                          <a:latin typeface="Candara" panose="020E0502030303020204" pitchFamily="34" charset="0"/>
                        </a:rPr>
                        <a:t>1</a:t>
                      </a:r>
                    </a:p>
                  </a:txBody>
                  <a:tcPr marL="92582" marR="92582" marT="46291" marB="462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dirty="0">
                          <a:latin typeface="Candara" panose="020E0502030303020204" pitchFamily="34" charset="0"/>
                        </a:rPr>
                        <a:t>0,00</a:t>
                      </a:r>
                    </a:p>
                  </a:txBody>
                  <a:tcPr marL="92582" marR="92582" marT="46291" marB="462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dirty="0">
                          <a:latin typeface="Candara" panose="020E0502030303020204" pitchFamily="34" charset="0"/>
                        </a:rPr>
                        <a:t>0,79</a:t>
                      </a:r>
                    </a:p>
                  </a:txBody>
                  <a:tcPr marL="92582" marR="92582" marT="46291" marB="462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dirty="0">
                          <a:latin typeface="Candara" panose="020E0502030303020204" pitchFamily="34" charset="0"/>
                        </a:rPr>
                        <a:t>1,49</a:t>
                      </a:r>
                    </a:p>
                  </a:txBody>
                  <a:tcPr marL="92582" marR="92582" marT="46291" marB="46291"/>
                </a:tc>
                <a:extLst>
                  <a:ext uri="{0D108BD9-81ED-4DB2-BD59-A6C34878D82A}">
                    <a16:rowId xmlns:a16="http://schemas.microsoft.com/office/drawing/2014/main" val="3829667698"/>
                  </a:ext>
                </a:extLst>
              </a:tr>
              <a:tr h="407360">
                <a:tc>
                  <a:txBody>
                    <a:bodyPr/>
                    <a:lstStyle/>
                    <a:p>
                      <a:pPr algn="ctr"/>
                      <a:r>
                        <a:rPr lang="it-IT" sz="1800">
                          <a:latin typeface="Candara" panose="020E0502030303020204" pitchFamily="34" charset="0"/>
                        </a:rPr>
                        <a:t>10</a:t>
                      </a:r>
                    </a:p>
                  </a:txBody>
                  <a:tcPr marL="92582" marR="92582" marT="46291" marB="462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>
                          <a:latin typeface="Candara" panose="020E0502030303020204" pitchFamily="34" charset="0"/>
                        </a:rPr>
                        <a:t>1</a:t>
                      </a:r>
                    </a:p>
                  </a:txBody>
                  <a:tcPr marL="92582" marR="92582" marT="46291" marB="462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dirty="0">
                          <a:latin typeface="Candara" panose="020E0502030303020204" pitchFamily="34" charset="0"/>
                        </a:rPr>
                        <a:t>0,00</a:t>
                      </a:r>
                    </a:p>
                  </a:txBody>
                  <a:tcPr marL="92582" marR="92582" marT="46291" marB="462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dirty="0">
                          <a:latin typeface="Candara" panose="020E0502030303020204" pitchFamily="34" charset="0"/>
                        </a:rPr>
                        <a:t>0,00</a:t>
                      </a:r>
                    </a:p>
                  </a:txBody>
                  <a:tcPr marL="92582" marR="92582" marT="46291" marB="462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dirty="0">
                          <a:latin typeface="Candara" panose="020E0502030303020204" pitchFamily="34" charset="0"/>
                        </a:rPr>
                        <a:t>0,00</a:t>
                      </a:r>
                    </a:p>
                  </a:txBody>
                  <a:tcPr marL="92582" marR="92582" marT="46291" marB="46291"/>
                </a:tc>
                <a:extLst>
                  <a:ext uri="{0D108BD9-81ED-4DB2-BD59-A6C34878D82A}">
                    <a16:rowId xmlns:a16="http://schemas.microsoft.com/office/drawing/2014/main" val="864202657"/>
                  </a:ext>
                </a:extLst>
              </a:tr>
            </a:tbl>
          </a:graphicData>
        </a:graphic>
      </p:graphicFrame>
      <p:sp>
        <p:nvSpPr>
          <p:cNvPr id="16" name="CasellaDiTesto 15">
            <a:extLst>
              <a:ext uri="{FF2B5EF4-FFF2-40B4-BE49-F238E27FC236}">
                <a16:creationId xmlns:a16="http://schemas.microsoft.com/office/drawing/2014/main" id="{56AD64E3-7CDD-4EBD-899E-88521F747523}"/>
              </a:ext>
            </a:extLst>
          </p:cNvPr>
          <p:cNvSpPr txBox="1"/>
          <p:nvPr/>
        </p:nvSpPr>
        <p:spPr>
          <a:xfrm>
            <a:off x="1484307" y="1345507"/>
            <a:ext cx="881263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1800" b="1" dirty="0">
                <a:solidFill>
                  <a:srgbClr val="00B050"/>
                </a:solidFill>
                <a:latin typeface="Candara" panose="020E0502030303020204" pitchFamily="34" charset="0"/>
              </a:rPr>
              <a:t>test somministrati: 398 su 672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57707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Tm="10000">
        <p14:reveal/>
      </p:transition>
    </mc:Choice>
    <mc:Fallback xmlns="">
      <p:transition spd="slow" advTm="10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angle 46">
            <a:extLst>
              <a:ext uri="{FF2B5EF4-FFF2-40B4-BE49-F238E27FC236}">
                <a16:creationId xmlns:a16="http://schemas.microsoft.com/office/drawing/2014/main" id="{9228552E-C8B1-4A80-8448-0787CE0FC7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3" name="Picture 42">
            <a:extLst>
              <a:ext uri="{FF2B5EF4-FFF2-40B4-BE49-F238E27FC236}">
                <a16:creationId xmlns:a16="http://schemas.microsoft.com/office/drawing/2014/main" id="{35BD5625-2C57-4F39-9442-8B0C20146E49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35000"/>
          </a:blip>
          <a:srcRect t="4463" b="14310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 vert="horz" lIns="91440" tIns="45720" rIns="91440" bIns="45720" rtlCol="0">
            <a:normAutofit/>
          </a:bodyPr>
          <a:lstStyle/>
          <a:p>
            <a:pPr algn="ctr"/>
            <a:r>
              <a:rPr lang="en-US" dirty="0" err="1">
                <a:solidFill>
                  <a:srgbClr val="FFFFFF"/>
                </a:solidFill>
              </a:rPr>
              <a:t>Grazie</a:t>
            </a:r>
            <a:r>
              <a:rPr lang="en-US" dirty="0">
                <a:solidFill>
                  <a:srgbClr val="FFFFFF"/>
                </a:solidFill>
              </a:rPr>
              <a:t> per </a:t>
            </a:r>
            <a:r>
              <a:rPr lang="en-US" dirty="0" err="1">
                <a:solidFill>
                  <a:srgbClr val="FFFFFF"/>
                </a:solidFill>
              </a:rPr>
              <a:t>l’attenzione</a:t>
            </a:r>
            <a:endParaRPr lang="en-US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1" name="Content Placeholder 2">
            <a:extLst>
              <a:ext uri="{FF2B5EF4-FFF2-40B4-BE49-F238E27FC236}">
                <a16:creationId xmlns:a16="http://schemas.microsoft.com/office/drawing/2014/main" id="{C031A7E5-751A-4A38-B75F-F329EDCA525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2606793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4214539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2000">
        <p14:reveal/>
      </p:transition>
    </mc:Choice>
    <mc:Fallback xmlns="">
      <p:transition spd="slow" advClick="0" advTm="2000">
        <p:fade/>
      </p:transition>
    </mc:Fallback>
  </mc:AlternateContent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Web4266</Template>
  <TotalTime>1666</TotalTime>
  <Words>391</Words>
  <Application>Microsoft Office PowerPoint</Application>
  <PresentationFormat>Widescreen</PresentationFormat>
  <Paragraphs>136</Paragraphs>
  <Slides>9</Slides>
  <Notes>6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Candara</vt:lpstr>
      <vt:lpstr>Tema di Office</vt:lpstr>
      <vt:lpstr>Istituto di Istruzione Superiore Archimede - Napoli</vt:lpstr>
      <vt:lpstr>Classi coinvolte</vt:lpstr>
      <vt:lpstr>Discipline coinvolte</vt:lpstr>
      <vt:lpstr>rilevazione dati ITALIANO</vt:lpstr>
      <vt:lpstr>rilevazione dati MATEMATICA</vt:lpstr>
      <vt:lpstr>rilevazione dati INGLESE</vt:lpstr>
      <vt:lpstr>rilevazione dati FRANCESE</vt:lpstr>
      <vt:lpstr>Riepilogo dati test comuni su classi parallele </vt:lpstr>
      <vt:lpstr>Grazie per l’attenzione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Ecco la struttura per iniziare</dc:title>
  <dc:creator>Ornella Esposito</dc:creator>
  <cp:lastModifiedBy>Andrea Trotta</cp:lastModifiedBy>
  <cp:revision>29</cp:revision>
  <dcterms:created xsi:type="dcterms:W3CDTF">2021-06-10T21:51:47Z</dcterms:created>
  <dcterms:modified xsi:type="dcterms:W3CDTF">2021-09-20T15:59:49Z</dcterms:modified>
</cp:coreProperties>
</file>