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4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3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0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3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73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94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57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1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14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9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691E7E-1627-4B5B-A7CB-9F9826A8329C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58E6B6-FAD3-4337-A810-247768C49C0F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42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0100F-299C-DE08-5908-E07BF9E3D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0215" indent="-810260" hangingPunct="0"/>
            <a:br>
              <a:rPr lang="en-GB" sz="1800" b="1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GB" sz="1800" b="1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GB" sz="1800" b="1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GB" sz="1800" b="1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800" b="1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Progetto "Don't Worry be happy"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80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it-IT" sz="180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CODICE DI AUTORIZZAZIONE: 10.2.2A-FDRPOC-CA-2022-134 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80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CUP E64C22000170007 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80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“DEUTSCH LERNEN”</a:t>
            </a:r>
            <a:br>
              <a:rPr lang="it-IT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7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85BF60-B812-AB0E-56EE-AA753C411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b="1" dirty="0" err="1"/>
              <a:t>Unsere</a:t>
            </a:r>
            <a:r>
              <a:rPr lang="it-IT" sz="3600" b="1" dirty="0"/>
              <a:t> </a:t>
            </a:r>
            <a:r>
              <a:rPr lang="it-IT" sz="3600" b="1" dirty="0" err="1"/>
              <a:t>Endarbeit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49550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BE20C-690F-DED3-397C-45C2CC0D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willkommen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63F96BE-716E-0ABF-56C9-12BF77F5A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47" y="2286000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28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45C5A-BBD6-9A8F-591F-9A218654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conosci dei paesi di lingua tedesca?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343C11-4418-D8BE-9739-C3A3CBA6B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r="7877" b="8744"/>
          <a:stretch/>
        </p:blipFill>
        <p:spPr>
          <a:xfrm>
            <a:off x="6379556" y="2084833"/>
            <a:ext cx="3006491" cy="4047026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1AF9E32-0DF4-F0CA-EA0C-0AFA1F9629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2" t="457" r="7512" b="8247"/>
          <a:stretch/>
        </p:blipFill>
        <p:spPr>
          <a:xfrm>
            <a:off x="2291752" y="2084832"/>
            <a:ext cx="3341400" cy="40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3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257D2-C91C-A244-5D16-CD260283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ABBIAMO PRESO APPUNTI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8E058583-8155-9BAD-E900-D55CBDD74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81" y="2731995"/>
            <a:ext cx="2156981" cy="2879725"/>
          </a:xfr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1AB629F-F303-CC92-D226-8E0FD81E6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5257"/>
            <a:ext cx="1968502" cy="283508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BBCB8DA-F2DB-FD4B-E30A-DAD17CE86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39" y="2731995"/>
            <a:ext cx="1971271" cy="283508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FFFB25C-5569-11DC-3A87-E9DCE80FF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750618"/>
            <a:ext cx="2051837" cy="28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D6E23-89EB-E6E7-DA4A-68BFD5A0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ABBIAMO GIOCATO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370D872-847A-6950-1B3D-28B89D9EE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250059"/>
            <a:ext cx="3017043" cy="4022725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2A3C91D-7A9F-D468-004F-CF821A076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92" y="2264000"/>
            <a:ext cx="3340143" cy="402272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0CED36A-2DE1-F2C1-54E7-D28A70E83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56" y="2264000"/>
            <a:ext cx="3024140" cy="40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9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5E07B-0DE8-F481-07A2-8448B1A8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ABBIAMO IMPARATO VOCABOLI NUOVI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113A1C8-96B6-9D98-825A-A37E3C9BF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9120" r="3285" b="11993"/>
          <a:stretch/>
        </p:blipFill>
        <p:spPr>
          <a:xfrm rot="16200000">
            <a:off x="4752678" y="2662519"/>
            <a:ext cx="2262782" cy="3281082"/>
          </a:xfrm>
        </p:spPr>
      </p:pic>
    </p:spTree>
    <p:extLst>
      <p:ext uri="{BB962C8B-B14F-4D97-AF65-F5344CB8AC3E}">
        <p14:creationId xmlns:p14="http://schemas.microsoft.com/office/powerpoint/2010/main" val="229977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D6B1-11EC-C77A-9E05-67D11FC6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ABBIAMO SCRITTO EMAIL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3EE084-36E6-0C66-2873-CD2E2D25D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4" b="5289"/>
          <a:stretch/>
        </p:blipFill>
        <p:spPr>
          <a:xfrm>
            <a:off x="4752678" y="2832847"/>
            <a:ext cx="2262782" cy="3263153"/>
          </a:xfrm>
        </p:spPr>
      </p:pic>
    </p:spTree>
    <p:extLst>
      <p:ext uri="{BB962C8B-B14F-4D97-AF65-F5344CB8AC3E}">
        <p14:creationId xmlns:p14="http://schemas.microsoft.com/office/powerpoint/2010/main" val="138633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91A6F3-A300-3874-B01E-FEE2DDC2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ABBIAMO SCRITTO CARTOLINE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041971A-4231-A2E9-0CAD-FE521FB90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17" y="2407602"/>
            <a:ext cx="5327904" cy="3779520"/>
          </a:xfrm>
        </p:spPr>
      </p:pic>
    </p:spTree>
    <p:extLst>
      <p:ext uri="{BB962C8B-B14F-4D97-AF65-F5344CB8AC3E}">
        <p14:creationId xmlns:p14="http://schemas.microsoft.com/office/powerpoint/2010/main" val="3514171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</TotalTime>
  <Words>60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Times New Roman</vt:lpstr>
      <vt:lpstr>Tw Cen MT</vt:lpstr>
      <vt:lpstr>Tw Cen MT Condensed</vt:lpstr>
      <vt:lpstr>Wingdings 3</vt:lpstr>
      <vt:lpstr>Integrale</vt:lpstr>
      <vt:lpstr>    Progetto "Don't Worry be happy"  CODICE DI AUTORIZZAZIONE: 10.2.2A-FDRPOC-CA-2022-134  CUP E64C22000170007         “DEUTSCH LERNEN” </vt:lpstr>
      <vt:lpstr>willkommen</vt:lpstr>
      <vt:lpstr>Cosa conosci dei paesi di lingua tedesca?</vt:lpstr>
      <vt:lpstr>ABBIAMO PRESO APPUNTI</vt:lpstr>
      <vt:lpstr>ABBIAMO GIOCATO</vt:lpstr>
      <vt:lpstr>ABBIAMO IMPARATO VOCABOLI NUOVI</vt:lpstr>
      <vt:lpstr>ABBIAMO SCRITTO EMAIL</vt:lpstr>
      <vt:lpstr>ABBIAMO SCRITTO CARTOLINE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Progetto "Don't Worry be happy"  CODICE DI AUTORIZZAZIONE: 10.2.2A-FDRPOC-CA-2022-134  CUP E64C22000170007         “DEUTSCH LERNEN” </dc:title>
  <dc:creator>anna chiara bottiglieri</dc:creator>
  <cp:lastModifiedBy>anna chiara bottiglieri</cp:lastModifiedBy>
  <cp:revision>1</cp:revision>
  <dcterms:created xsi:type="dcterms:W3CDTF">2023-07-13T08:19:14Z</dcterms:created>
  <dcterms:modified xsi:type="dcterms:W3CDTF">2023-07-13T11:01:21Z</dcterms:modified>
</cp:coreProperties>
</file>